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02d5699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02d5699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68b062d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68b062d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02d14267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02d14267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02d14267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02d14267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68b062d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68b062d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 with income higher than $120K default more on their credit cards by 17.33% than those with less than $40K; they default by about 17.19%,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68b062d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68b062d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8b062d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68b062d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68b062d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68b062d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cap="all" dirty="0"/>
              <a:t>Those with higher achieving degrees default more on their credit card than those with lower ones.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d5699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02d5699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395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987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85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07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965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548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370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11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39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7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733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647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1" name="Rectangle 220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4735" y="1385316"/>
            <a:ext cx="311906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934736" y="603390"/>
            <a:ext cx="3119061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500" b="1" dirty="0"/>
              <a:t>Credit Card</a:t>
            </a:r>
          </a:p>
          <a:p>
            <a:pPr marL="0" lvl="0" indent="0" defTabSz="914400">
              <a:spcAft>
                <a:spcPts val="0"/>
              </a:spcAft>
            </a:pPr>
            <a:r>
              <a:rPr lang="en-US" sz="2500" b="1" dirty="0"/>
              <a:t>Analysis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 descr="A pile of credit cards&#10;&#10;Description automatically generated">
            <a:extLst>
              <a:ext uri="{FF2B5EF4-FFF2-40B4-BE49-F238E27FC236}">
                <a16:creationId xmlns:a16="http://schemas.microsoft.com/office/drawing/2014/main" id="{21DDDC3B-705B-7B48-834D-1B674904FA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00" r="14896" b="-2"/>
          <a:stretch/>
        </p:blipFill>
        <p:spPr>
          <a:xfrm>
            <a:off x="847521" y="861510"/>
            <a:ext cx="3720332" cy="3177588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EDE055A2-06A5-D344-CD99-0B391F8349F7}"/>
              </a:ext>
            </a:extLst>
          </p:cNvPr>
          <p:cNvSpPr txBox="1"/>
          <p:nvPr/>
        </p:nvSpPr>
        <p:spPr>
          <a:xfrm>
            <a:off x="6086693" y="2317411"/>
            <a:ext cx="2729240" cy="1782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Presented by: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Manal Bayoumi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Rocio Cantu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Scott Malone</a:t>
            </a:r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143999" cy="403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Anova</a:t>
            </a:r>
            <a:endParaRPr b="1"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0" y="349624"/>
            <a:ext cx="9144000" cy="125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dk1"/>
                </a:solidFill>
              </a:rPr>
              <a:t>Extension of the </a:t>
            </a:r>
            <a:r>
              <a:rPr lang="en-US" sz="1600" dirty="0" err="1">
                <a:solidFill>
                  <a:schemeClr val="dk1"/>
                </a:solidFill>
              </a:rPr>
              <a:t>TTest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dk1"/>
                </a:solidFill>
              </a:rPr>
              <a:t>The distribution is significantly different because the mean value is different in these groups and outlier group (Q3+1.5IQR) is different. </a:t>
            </a: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0"/>
            <a:ext cx="9204512" cy="35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0DBD-3FEA-ADBD-E655-5B646FC9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2300" cy="516531"/>
          </a:xfrm>
        </p:spPr>
        <p:txBody>
          <a:bodyPr/>
          <a:lstStyle/>
          <a:p>
            <a:r>
              <a:rPr lang="en-US" b="1" dirty="0"/>
              <a:t>Chi square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2FA96-9F3C-B8EC-948F-F866133A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531"/>
            <a:ext cx="9144000" cy="2055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0B711-8E9A-26E5-C58D-26DB764F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5080"/>
            <a:ext cx="9144000" cy="2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lettering Vectors &amp; Illustrations for Free Download | Freepik">
            <a:extLst>
              <a:ext uri="{FF2B5EF4-FFF2-40B4-BE49-F238E27FC236}">
                <a16:creationId xmlns:a16="http://schemas.microsoft.com/office/drawing/2014/main" id="{41583F8F-1895-D806-554F-0EC88424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88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" y="97723"/>
            <a:ext cx="4221068" cy="4606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1" dirty="0"/>
              <a:t>About the Dataset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3763" y="558414"/>
            <a:ext cx="9060238" cy="4606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-228600" defTabSz="914400">
              <a:spcBef>
                <a:spcPct val="200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The dataset details the relationship between credit card customers and their debt.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C95DE-8B98-1D8F-0035-F868AB99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104"/>
            <a:ext cx="9144000" cy="4124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Customer age</a:t>
            </a:r>
            <a:endParaRPr b="1"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6"/>
            <a:ext cx="914400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Customer gender</a:t>
            </a:r>
            <a:endParaRPr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852" y="1206263"/>
            <a:ext cx="924485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62821"/>
            <a:ext cx="8703725" cy="75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 b="1" dirty="0"/>
              <a:t>How does income affect credit card debt?</a:t>
            </a:r>
            <a:endParaRPr sz="275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0" y="1105410"/>
            <a:ext cx="8927615" cy="3354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Clients with higher incomes acquire more credit card debt.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56468-F078-2CFB-65E3-7F06CE7D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692"/>
            <a:ext cx="9143999" cy="36288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causes most credit card debt?</a:t>
            </a:r>
            <a:endParaRPr b="1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Mostly, customers only pay the minimum payment on the credit card statement.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 descr="A graph with orange and blue bars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490"/>
            <a:ext cx="9144000" cy="344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4000" cy="142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b="1" dirty="0"/>
              <a:t>Is credit card debt worse for those with income greater than $100,000 or with households of lower income?</a:t>
            </a:r>
            <a:endParaRPr sz="2500"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971698"/>
            <a:ext cx="3080654" cy="124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Debt is greater for those with higher incomes. 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4" name="Google Shape;81;p17">
            <a:extLst>
              <a:ext uri="{FF2B5EF4-FFF2-40B4-BE49-F238E27FC236}">
                <a16:creationId xmlns:a16="http://schemas.microsoft.com/office/drawing/2014/main" id="{1FE5BB2E-5A76-493E-2E0C-D6E1E149C8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75" y="1637101"/>
            <a:ext cx="5470350" cy="291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e chart with different colors and numbers&#10;&#10;Description automatically generated">
            <a:extLst>
              <a:ext uri="{FF2B5EF4-FFF2-40B4-BE49-F238E27FC236}">
                <a16:creationId xmlns:a16="http://schemas.microsoft.com/office/drawing/2014/main" id="{6276FA0D-8EC6-78B2-CF24-C8C3EE57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45" y="1192890"/>
            <a:ext cx="3776361" cy="3042934"/>
          </a:xfrm>
          <a:prstGeom prst="rect">
            <a:avLst/>
          </a:prstGeom>
        </p:spPr>
      </p:pic>
      <p:pic>
        <p:nvPicPr>
          <p:cNvPr id="102" name="Google Shape;102;p20" descr="A graph of different colored rectangular shapes&#10;&#10;Description automatically generated with medium confidence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46580" y="1143000"/>
            <a:ext cx="3281878" cy="3092824"/>
          </a:xfrm>
          <a:prstGeom prst="rect">
            <a:avLst/>
          </a:prstGeom>
          <a:noFill/>
        </p:spPr>
      </p:pic>
      <p:sp>
        <p:nvSpPr>
          <p:cNvPr id="6" name="Google Shape;100;p20">
            <a:extLst>
              <a:ext uri="{FF2B5EF4-FFF2-40B4-BE49-F238E27FC236}">
                <a16:creationId xmlns:a16="http://schemas.microsoft.com/office/drawing/2014/main" id="{D0B497A4-5662-143A-3C40-E755B8FB3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800" b="1" dirty="0"/>
              <a:t>Is there a correlation between income, education, and credit card debt?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55841"/>
            <a:ext cx="8520600" cy="342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TTest</a:t>
            </a:r>
            <a:endParaRPr sz="2800" b="1"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89260" y="502572"/>
            <a:ext cx="8743040" cy="656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If the credit limit is decreased, the total transitions significantly decrease. Therefore, to decrease the customers’ credit card debt, their credit line must also be decreased.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C5C04-6D0F-8F3D-122D-41833D81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0" y="1158706"/>
            <a:ext cx="4277379" cy="3413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B1CA0-4E8B-29AA-6F75-48B5153D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58706"/>
            <a:ext cx="4465661" cy="3413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A0624-AEC5-BCF7-E69D-0B4A249D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25" y="4572001"/>
            <a:ext cx="3882447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7B972-21C0-9581-4670-3DEBB6ADC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992" y="4566970"/>
            <a:ext cx="3355892" cy="26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</TotalTime>
  <Words>226</Words>
  <Application>Microsoft Office PowerPoint</Application>
  <PresentationFormat>On-screen Show (16:9)</PresentationFormat>
  <Paragraphs>25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Credit Card Analysis</vt:lpstr>
      <vt:lpstr>About the Dataset</vt:lpstr>
      <vt:lpstr>Customer age</vt:lpstr>
      <vt:lpstr>Customer gender</vt:lpstr>
      <vt:lpstr>How does income affect credit card debt? </vt:lpstr>
      <vt:lpstr>What causes most credit card debt?</vt:lpstr>
      <vt:lpstr>Is credit card debt worse for those with income greater than $100,000 or with households of lower income?</vt:lpstr>
      <vt:lpstr>Is there a correlation between income, education, and credit card debt? </vt:lpstr>
      <vt:lpstr>TTest</vt:lpstr>
      <vt:lpstr>Anova</vt:lpstr>
      <vt:lpstr>Chi square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Analysis</dc:title>
  <dc:creator>Manal Bayoumi</dc:creator>
  <cp:lastModifiedBy>Bayoumi, Manal</cp:lastModifiedBy>
  <cp:revision>8</cp:revision>
  <dcterms:modified xsi:type="dcterms:W3CDTF">2023-11-05T20:04:32Z</dcterms:modified>
</cp:coreProperties>
</file>