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E081-5749-448B-9CEE-0B7684A0E049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FF9F-1B3E-447F-9927-B4C106EC81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1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E081-5749-448B-9CEE-0B7684A0E049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FF9F-1B3E-447F-9927-B4C106EC81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8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E081-5749-448B-9CEE-0B7684A0E049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FF9F-1B3E-447F-9927-B4C106EC81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3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E081-5749-448B-9CEE-0B7684A0E049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FF9F-1B3E-447F-9927-B4C106EC81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4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E081-5749-448B-9CEE-0B7684A0E049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FF9F-1B3E-447F-9927-B4C106EC81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E081-5749-448B-9CEE-0B7684A0E049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FF9F-1B3E-447F-9927-B4C106EC81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4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E081-5749-448B-9CEE-0B7684A0E049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FF9F-1B3E-447F-9927-B4C106EC81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4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E081-5749-448B-9CEE-0B7684A0E049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FF9F-1B3E-447F-9927-B4C106EC81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4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E081-5749-448B-9CEE-0B7684A0E049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FF9F-1B3E-447F-9927-B4C106EC81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0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E081-5749-448B-9CEE-0B7684A0E049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FF9F-1B3E-447F-9927-B4C106EC81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6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E081-5749-448B-9CEE-0B7684A0E049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FF9F-1B3E-447F-9927-B4C106EC81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0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E081-5749-448B-9CEE-0B7684A0E049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4FF9F-1B3E-447F-9927-B4C106EC81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7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Trabajo practico grupal</a:t>
            </a:r>
            <a:b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sz="3600" dirty="0" smtClean="0">
                <a:solidFill>
                  <a:schemeClr val="accent1">
                    <a:lumMod val="50000"/>
                  </a:schemeClr>
                </a:solidFill>
              </a:rPr>
              <a:t>Codo a codo 4.0 – Fullstack Python</a:t>
            </a:r>
            <a:br>
              <a:rPr lang="es-ES" sz="36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s-ES" sz="2000" dirty="0" smtClean="0">
                <a:solidFill>
                  <a:schemeClr val="accent1">
                    <a:lumMod val="50000"/>
                  </a:schemeClr>
                </a:solidFill>
              </a:rPr>
              <a:t>Comisión : 22507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Integrantes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s-ES" dirty="0" smtClean="0"/>
              <a:t>Rocio crespo – DNI:42.421.309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s-ES" dirty="0"/>
              <a:t>Candela Valentina Di </a:t>
            </a:r>
            <a:r>
              <a:rPr lang="es-ES" dirty="0" smtClean="0"/>
              <a:t>Francesco – DNI:45.219.358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9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10291" y="628650"/>
            <a:ext cx="106217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Nombre de la marca:</a:t>
            </a:r>
            <a:r>
              <a:rPr lang="es-ES" dirty="0" smtClean="0"/>
              <a:t> Pastelito Candy</a:t>
            </a:r>
          </a:p>
          <a:p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Rubro:</a:t>
            </a:r>
            <a:r>
              <a:rPr lang="es-ES" dirty="0" smtClean="0"/>
              <a:t> Tienda de repostería</a:t>
            </a:r>
          </a:p>
          <a:p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Publico objetivo: </a:t>
            </a:r>
            <a:r>
              <a:rPr lang="es-ES" dirty="0" smtClean="0"/>
              <a:t>16 – 45 años</a:t>
            </a:r>
          </a:p>
          <a:p>
            <a:endParaRPr lang="es-ES" dirty="0" smtClean="0"/>
          </a:p>
          <a:p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Objetivo: </a:t>
            </a:r>
            <a:r>
              <a:rPr lang="es-ES" dirty="0" smtClean="0"/>
              <a:t>Crear una pagina web que permita a los posibles compradores visualizar los productos disponibles y facilitarle los métodos para que puedan comunicarse con la tienda en caso de querer mas información. Adicionalmente incorporamos la opción de poder registrarse a la pagina si el consumidor deseara ver nuestro blog, con reseñas de otros compradores y además las fotos de entregas ya realizadas.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5878283" y="3333455"/>
            <a:ext cx="32412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Paginas: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 smtClean="0"/>
              <a:t>Inicio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 smtClean="0"/>
              <a:t>Productos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 smtClean="0"/>
              <a:t>Producto especifico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 smtClean="0"/>
              <a:t>Blog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 smtClean="0"/>
              <a:t>Contacto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 smtClean="0"/>
              <a:t>Iniciar sesión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 smtClean="0"/>
              <a:t>Registrarse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1428748" y="3194956"/>
            <a:ext cx="32412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Productos en venta: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dirty="0" smtClean="0"/>
              <a:t>Tortas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dirty="0" smtClean="0"/>
              <a:t>Mini-tortas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dirty="0" smtClean="0"/>
              <a:t>Tortas en vaso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dirty="0" smtClean="0"/>
              <a:t>Tortas numero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dirty="0" smtClean="0"/>
              <a:t>Donuts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dirty="0" smtClean="0"/>
              <a:t>Cupcakes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dirty="0" smtClean="0"/>
              <a:t>Bandejas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dirty="0" smtClean="0"/>
              <a:t>Mesa dulce / Candy 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1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61356" y="639034"/>
            <a:ext cx="514350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</a:rPr>
              <a:t>Estructura de la pagina detallada: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sz="1600" dirty="0" smtClean="0"/>
              <a:t>Inicio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Slider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Promociones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Introducción blog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Reseñas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Productos</a:t>
            </a:r>
          </a:p>
          <a:p>
            <a:pPr lvl="2"/>
            <a:endParaRPr lang="es-ES" sz="1600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sz="1600" dirty="0" smtClean="0"/>
              <a:t>Productos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Productos categorizados</a:t>
            </a:r>
          </a:p>
          <a:p>
            <a:pPr lvl="1"/>
            <a:endParaRPr lang="es-ES" sz="1600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sz="1600" dirty="0" smtClean="0"/>
              <a:t>Producto especifico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Imagen referencial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Video promocional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Ingredientes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Descripción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Productos vendidos de esa categoría</a:t>
            </a:r>
          </a:p>
          <a:p>
            <a:pPr lvl="2"/>
            <a:endParaRPr lang="es-ES" sz="16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sz="1600" dirty="0" smtClean="0"/>
              <a:t>Blog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Reseñas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Galería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204858" y="639034"/>
            <a:ext cx="479787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s-ES" sz="1600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sz="1600" dirty="0" smtClean="0"/>
              <a:t>Contacto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Preguntas frecuentes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Formulario enviar mensaje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Información de contacto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Mapa</a:t>
            </a:r>
          </a:p>
          <a:p>
            <a:pPr lvl="1"/>
            <a:endParaRPr lang="es-ES" sz="1600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sz="1600" dirty="0" smtClean="0"/>
              <a:t>Iniciar sesión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Formulario</a:t>
            </a:r>
          </a:p>
          <a:p>
            <a:pPr marL="1657350" lvl="3" indent="-285750">
              <a:buFont typeface="Calibri" panose="020F0502020204030204" pitchFamily="34" charset="0"/>
              <a:buChar char="―"/>
            </a:pPr>
            <a:r>
              <a:rPr lang="es-ES" sz="1600" dirty="0" smtClean="0"/>
              <a:t>Nombre de usuario o email</a:t>
            </a:r>
          </a:p>
          <a:p>
            <a:pPr marL="1657350" lvl="3" indent="-285750">
              <a:buFont typeface="Calibri" panose="020F0502020204030204" pitchFamily="34" charset="0"/>
              <a:buChar char="―"/>
            </a:pPr>
            <a:r>
              <a:rPr lang="es-ES" sz="1600" dirty="0" smtClean="0"/>
              <a:t>Contraseña</a:t>
            </a:r>
          </a:p>
          <a:p>
            <a:pPr lvl="3"/>
            <a:endParaRPr lang="es-ES" sz="1600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sz="1600" dirty="0" smtClean="0"/>
              <a:t>Registrarte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Formulario</a:t>
            </a:r>
          </a:p>
          <a:p>
            <a:pPr marL="1657350" lvl="3" indent="-285750">
              <a:buFont typeface="Calibri" panose="020F0502020204030204" pitchFamily="34" charset="0"/>
              <a:buChar char="―"/>
            </a:pPr>
            <a:r>
              <a:rPr lang="es-ES" sz="1600" dirty="0" smtClean="0"/>
              <a:t>Nombre</a:t>
            </a:r>
          </a:p>
          <a:p>
            <a:pPr marL="1657350" lvl="3" indent="-285750">
              <a:buFont typeface="Calibri" panose="020F0502020204030204" pitchFamily="34" charset="0"/>
              <a:buChar char="―"/>
            </a:pPr>
            <a:r>
              <a:rPr lang="es-ES" sz="1600" dirty="0" smtClean="0"/>
              <a:t>Apellido</a:t>
            </a:r>
          </a:p>
          <a:p>
            <a:pPr marL="1657350" lvl="3" indent="-285750">
              <a:buFont typeface="Calibri" panose="020F0502020204030204" pitchFamily="34" charset="0"/>
              <a:buChar char="―"/>
            </a:pPr>
            <a:r>
              <a:rPr lang="es-ES" sz="1600" dirty="0" smtClean="0"/>
              <a:t>Email</a:t>
            </a:r>
          </a:p>
          <a:p>
            <a:pPr marL="1657350" lvl="3" indent="-285750">
              <a:buFont typeface="Calibri" panose="020F0502020204030204" pitchFamily="34" charset="0"/>
              <a:buChar char="―"/>
            </a:pPr>
            <a:r>
              <a:rPr lang="es-ES" sz="1600" dirty="0" smtClean="0"/>
              <a:t>Nombre de usuario</a:t>
            </a:r>
          </a:p>
          <a:p>
            <a:pPr marL="1657350" lvl="3" indent="-285750">
              <a:buFont typeface="Calibri" panose="020F0502020204030204" pitchFamily="34" charset="0"/>
              <a:buChar char="―"/>
            </a:pPr>
            <a:r>
              <a:rPr lang="es-ES" sz="1600" dirty="0" smtClean="0"/>
              <a:t>Contraseña</a:t>
            </a:r>
          </a:p>
          <a:p>
            <a:pPr marL="1657350" lvl="3" indent="-285750">
              <a:buFont typeface="Calibri" panose="020F0502020204030204" pitchFamily="34" charset="0"/>
              <a:buChar char="―"/>
            </a:pPr>
            <a:r>
              <a:rPr lang="es-ES" sz="1600" dirty="0" smtClean="0"/>
              <a:t>Verificar contraseña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5344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742945" y="3357135"/>
            <a:ext cx="1039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Paleta de colores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/>
          <a:srcRect l="11189" t="26549" r="21701" b="53018"/>
          <a:stretch/>
        </p:blipFill>
        <p:spPr>
          <a:xfrm>
            <a:off x="1488143" y="4177746"/>
            <a:ext cx="8905460" cy="1482869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742946" y="564717"/>
            <a:ext cx="36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Fuente principal utilizada Quicksand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742945" y="1300509"/>
            <a:ext cx="5018584" cy="1252137"/>
            <a:chOff x="3724450" y="4075922"/>
            <a:chExt cx="6728792" cy="1678834"/>
          </a:xfrm>
        </p:grpSpPr>
        <p:grpSp>
          <p:nvGrpSpPr>
            <p:cNvPr id="12" name="Grupo 11"/>
            <p:cNvGrpSpPr/>
            <p:nvPr/>
          </p:nvGrpSpPr>
          <p:grpSpPr>
            <a:xfrm>
              <a:off x="3724450" y="4800600"/>
              <a:ext cx="6728792" cy="954156"/>
              <a:chOff x="1838738" y="3965713"/>
              <a:chExt cx="6728792" cy="954156"/>
            </a:xfrm>
          </p:grpSpPr>
          <p:pic>
            <p:nvPicPr>
              <p:cNvPr id="10" name="Imagen 9"/>
              <p:cNvPicPr>
                <a:picLocks noChangeAspect="1"/>
              </p:cNvPicPr>
              <p:nvPr/>
            </p:nvPicPr>
            <p:blipFill rotWithShape="1">
              <a:blip r:embed="rId3"/>
              <a:srcRect l="12476" t="51049" r="30458" b="41552"/>
              <a:stretch/>
            </p:blipFill>
            <p:spPr>
              <a:xfrm>
                <a:off x="1838739" y="3965713"/>
                <a:ext cx="6728791" cy="477078"/>
              </a:xfrm>
              <a:prstGeom prst="rect">
                <a:avLst/>
              </a:prstGeom>
            </p:spPr>
          </p:pic>
          <p:pic>
            <p:nvPicPr>
              <p:cNvPr id="11" name="Imagen 10"/>
              <p:cNvPicPr>
                <a:picLocks noChangeAspect="1"/>
              </p:cNvPicPr>
              <p:nvPr/>
            </p:nvPicPr>
            <p:blipFill rotWithShape="1">
              <a:blip r:embed="rId4"/>
              <a:srcRect l="12049" t="50681" r="26644" b="41371"/>
              <a:stretch/>
            </p:blipFill>
            <p:spPr>
              <a:xfrm>
                <a:off x="1838738" y="4442791"/>
                <a:ext cx="6728792" cy="477078"/>
              </a:xfrm>
              <a:prstGeom prst="rect">
                <a:avLst/>
              </a:prstGeom>
            </p:spPr>
          </p:pic>
        </p:grpSp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5"/>
            <a:srcRect l="12541" t="50726" r="70768" b="40392"/>
            <a:stretch/>
          </p:blipFill>
          <p:spPr>
            <a:xfrm>
              <a:off x="3724450" y="4075922"/>
              <a:ext cx="1878496" cy="546654"/>
            </a:xfrm>
            <a:prstGeom prst="rect">
              <a:avLst/>
            </a:prstGeom>
          </p:spPr>
        </p:pic>
      </p:grpSp>
      <p:grpSp>
        <p:nvGrpSpPr>
          <p:cNvPr id="20" name="Grupo 19"/>
          <p:cNvGrpSpPr/>
          <p:nvPr/>
        </p:nvGrpSpPr>
        <p:grpSpPr>
          <a:xfrm>
            <a:off x="6410737" y="1300510"/>
            <a:ext cx="4728065" cy="1391430"/>
            <a:chOff x="6410739" y="4083465"/>
            <a:chExt cx="5113365" cy="1504821"/>
          </a:xfrm>
        </p:grpSpPr>
        <p:grpSp>
          <p:nvGrpSpPr>
            <p:cNvPr id="18" name="Grupo 17"/>
            <p:cNvGrpSpPr/>
            <p:nvPr/>
          </p:nvGrpSpPr>
          <p:grpSpPr>
            <a:xfrm>
              <a:off x="6410739" y="4693875"/>
              <a:ext cx="5113365" cy="894411"/>
              <a:chOff x="1495364" y="2619303"/>
              <a:chExt cx="5797235" cy="1014031"/>
            </a:xfrm>
          </p:grpSpPr>
          <p:pic>
            <p:nvPicPr>
              <p:cNvPr id="16" name="Imagen 15"/>
              <p:cNvPicPr>
                <a:picLocks noChangeAspect="1"/>
              </p:cNvPicPr>
              <p:nvPr/>
            </p:nvPicPr>
            <p:blipFill rotWithShape="1">
              <a:blip r:embed="rId6"/>
              <a:srcRect l="12577" t="39652" r="40303" b="53729"/>
              <a:stretch/>
            </p:blipFill>
            <p:spPr>
              <a:xfrm>
                <a:off x="1547782" y="2619303"/>
                <a:ext cx="5744817" cy="441234"/>
              </a:xfrm>
              <a:prstGeom prst="rect">
                <a:avLst/>
              </a:prstGeom>
            </p:spPr>
          </p:pic>
          <p:pic>
            <p:nvPicPr>
              <p:cNvPr id="17" name="Imagen 16"/>
              <p:cNvPicPr>
                <a:picLocks noChangeAspect="1"/>
              </p:cNvPicPr>
              <p:nvPr/>
            </p:nvPicPr>
            <p:blipFill rotWithShape="1">
              <a:blip r:embed="rId7"/>
              <a:srcRect l="12065" t="38907" r="37799" b="52149"/>
              <a:stretch/>
            </p:blipFill>
            <p:spPr>
              <a:xfrm>
                <a:off x="1495364" y="3067750"/>
                <a:ext cx="5797235" cy="565584"/>
              </a:xfrm>
              <a:prstGeom prst="rect">
                <a:avLst/>
              </a:prstGeom>
            </p:spPr>
          </p:pic>
        </p:grpSp>
        <p:pic>
          <p:nvPicPr>
            <p:cNvPr id="19" name="Imagen 18"/>
            <p:cNvPicPr>
              <a:picLocks noChangeAspect="1"/>
            </p:cNvPicPr>
            <p:nvPr/>
          </p:nvPicPr>
          <p:blipFill rotWithShape="1">
            <a:blip r:embed="rId8"/>
            <a:srcRect l="13501" t="59555" r="74204" b="33097"/>
            <a:stretch/>
          </p:blipFill>
          <p:spPr>
            <a:xfrm>
              <a:off x="6456974" y="4083465"/>
              <a:ext cx="1703170" cy="556592"/>
            </a:xfrm>
            <a:prstGeom prst="rect">
              <a:avLst/>
            </a:prstGeom>
          </p:spPr>
        </p:pic>
      </p:grpSp>
      <p:sp>
        <p:nvSpPr>
          <p:cNvPr id="22" name="CuadroTexto 21"/>
          <p:cNvSpPr txBox="1"/>
          <p:nvPr/>
        </p:nvSpPr>
        <p:spPr>
          <a:xfrm>
            <a:off x="6394251" y="564038"/>
            <a:ext cx="514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Fuente secundaria para textos especiales Gwendolyn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39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4666332" y="5039077"/>
            <a:ext cx="2100472" cy="1089454"/>
            <a:chOff x="8517835" y="892283"/>
            <a:chExt cx="2100472" cy="1089454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7835" y="1261615"/>
              <a:ext cx="2100472" cy="720122"/>
            </a:xfrm>
            <a:prstGeom prst="rect">
              <a:avLst/>
            </a:prstGeom>
          </p:spPr>
        </p:pic>
        <p:sp>
          <p:nvSpPr>
            <p:cNvPr id="8" name="CuadroTexto 7"/>
            <p:cNvSpPr txBox="1"/>
            <p:nvPr/>
          </p:nvSpPr>
          <p:spPr>
            <a:xfrm>
              <a:off x="8807606" y="892283"/>
              <a:ext cx="1520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chemeClr val="bg1">
                      <a:lumMod val="50000"/>
                    </a:schemeClr>
                  </a:solidFill>
                </a:rPr>
                <a:t>Grilla utilizada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916119" y="5039077"/>
            <a:ext cx="2896521" cy="934089"/>
            <a:chOff x="1615911" y="5130089"/>
            <a:chExt cx="2896521" cy="934089"/>
          </a:xfrm>
        </p:grpSpPr>
        <p:grpSp>
          <p:nvGrpSpPr>
            <p:cNvPr id="16" name="Grupo 15"/>
            <p:cNvGrpSpPr/>
            <p:nvPr/>
          </p:nvGrpSpPr>
          <p:grpSpPr>
            <a:xfrm>
              <a:off x="1615911" y="5499421"/>
              <a:ext cx="2896521" cy="564757"/>
              <a:chOff x="2967633" y="3799830"/>
              <a:chExt cx="2896521" cy="564757"/>
            </a:xfrm>
          </p:grpSpPr>
          <p:pic>
            <p:nvPicPr>
              <p:cNvPr id="11" name="Imagen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7455" y="3847888"/>
                <a:ext cx="516699" cy="516699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37833" y="3799830"/>
                <a:ext cx="564757" cy="564757"/>
              </a:xfrm>
              <a:prstGeom prst="rect">
                <a:avLst/>
              </a:prstGeom>
            </p:spPr>
          </p:pic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2751" y="3824371"/>
                <a:ext cx="540216" cy="540216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43" y="3804445"/>
                <a:ext cx="560142" cy="560142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7633" y="3829342"/>
                <a:ext cx="535245" cy="535245"/>
              </a:xfrm>
              <a:prstGeom prst="rect">
                <a:avLst/>
              </a:prstGeom>
            </p:spPr>
          </p:pic>
        </p:grpSp>
        <p:sp>
          <p:nvSpPr>
            <p:cNvPr id="17" name="CuadroTexto 16"/>
            <p:cNvSpPr txBox="1"/>
            <p:nvPr/>
          </p:nvSpPr>
          <p:spPr>
            <a:xfrm>
              <a:off x="2203431" y="5130089"/>
              <a:ext cx="1735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chemeClr val="bg1">
                      <a:lumMod val="50000"/>
                    </a:schemeClr>
                  </a:solidFill>
                </a:rPr>
                <a:t>Iconos utilizados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7195424" y="4244813"/>
            <a:ext cx="4169259" cy="1883718"/>
            <a:chOff x="6909677" y="3930181"/>
            <a:chExt cx="4169259" cy="1883718"/>
          </a:xfrm>
        </p:grpSpPr>
        <p:grpSp>
          <p:nvGrpSpPr>
            <p:cNvPr id="2" name="Grupo 1"/>
            <p:cNvGrpSpPr/>
            <p:nvPr/>
          </p:nvGrpSpPr>
          <p:grpSpPr>
            <a:xfrm>
              <a:off x="6909677" y="3930181"/>
              <a:ext cx="1943145" cy="1883718"/>
              <a:chOff x="8529293" y="2093852"/>
              <a:chExt cx="1943145" cy="1883718"/>
            </a:xfrm>
          </p:grpSpPr>
          <p:pic>
            <p:nvPicPr>
              <p:cNvPr id="20" name="Imagen 1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29293" y="2093852"/>
                <a:ext cx="1943145" cy="1550999"/>
              </a:xfrm>
              <a:prstGeom prst="rect">
                <a:avLst/>
              </a:prstGeom>
            </p:spPr>
          </p:pic>
          <p:sp>
            <p:nvSpPr>
              <p:cNvPr id="21" name="CuadroTexto 20"/>
              <p:cNvSpPr txBox="1"/>
              <p:nvPr/>
            </p:nvSpPr>
            <p:spPr>
              <a:xfrm>
                <a:off x="8839272" y="3669793"/>
                <a:ext cx="13231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Primer logotipo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" name="Grupo 2"/>
            <p:cNvGrpSpPr/>
            <p:nvPr/>
          </p:nvGrpSpPr>
          <p:grpSpPr>
            <a:xfrm>
              <a:off x="9127418" y="3930181"/>
              <a:ext cx="1951518" cy="1858776"/>
              <a:chOff x="8586461" y="4140967"/>
              <a:chExt cx="1951518" cy="1858776"/>
            </a:xfrm>
          </p:grpSpPr>
          <p:pic>
            <p:nvPicPr>
              <p:cNvPr id="19" name="Imagen 1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86461" y="4140967"/>
                <a:ext cx="1951518" cy="1551457"/>
              </a:xfrm>
              <a:prstGeom prst="rect">
                <a:avLst/>
              </a:prstGeom>
            </p:spPr>
          </p:pic>
          <p:sp>
            <p:nvSpPr>
              <p:cNvPr id="22" name="CuadroTexto 21"/>
              <p:cNvSpPr txBox="1"/>
              <p:nvPr/>
            </p:nvSpPr>
            <p:spPr>
              <a:xfrm>
                <a:off x="8994836" y="5691966"/>
                <a:ext cx="11837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Logotipo final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24" name="CuadroTexto 23"/>
          <p:cNvSpPr txBox="1"/>
          <p:nvPr/>
        </p:nvSpPr>
        <p:spPr>
          <a:xfrm>
            <a:off x="916119" y="718001"/>
            <a:ext cx="5754680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</a:rPr>
              <a:t>Formularios: </a:t>
            </a:r>
            <a:r>
              <a:rPr lang="es-ES" sz="1400" dirty="0" smtClean="0"/>
              <a:t>ingresar.html, registrarse.html y contacto.html</a:t>
            </a:r>
          </a:p>
          <a:p>
            <a:endParaRPr lang="es-ES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</a:rPr>
              <a:t>Iconos de Flaticon: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400" dirty="0" smtClean="0"/>
              <a:t>En el footer, header y pagina blog</a:t>
            </a:r>
          </a:p>
          <a:p>
            <a:endParaRPr lang="es-ES" sz="1400" dirty="0"/>
          </a:p>
          <a:p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</a:rPr>
              <a:t>Iframe: </a:t>
            </a:r>
            <a:r>
              <a:rPr lang="es-ES" sz="1400" dirty="0" smtClean="0"/>
              <a:t>Mapa en contacto.html</a:t>
            </a:r>
          </a:p>
          <a:p>
            <a:endParaRPr lang="es-ES" sz="1400" dirty="0"/>
          </a:p>
          <a:p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</a:rPr>
              <a:t>Fuentes: </a:t>
            </a:r>
            <a:r>
              <a:rPr lang="es-ES" sz="1400" dirty="0" smtClean="0"/>
              <a:t>Google Font</a:t>
            </a:r>
          </a:p>
          <a:p>
            <a:endParaRPr lang="es-ES" sz="1400" dirty="0"/>
          </a:p>
          <a:p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</a:rPr>
              <a:t>Animación: </a:t>
            </a:r>
            <a:r>
              <a:rPr lang="es-ES" sz="1400" dirty="0" smtClean="0"/>
              <a:t>Slider de index.html, slider.css</a:t>
            </a:r>
          </a:p>
          <a:p>
            <a:endParaRPr lang="es-ES" sz="1400" dirty="0"/>
          </a:p>
          <a:p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</a:rPr>
              <a:t>Diseño: </a:t>
            </a:r>
            <a:r>
              <a:rPr lang="es-ES" sz="1400" dirty="0" smtClean="0"/>
              <a:t>Pagina maquetada en adobe illustrator con una grilla de 12 columnas y 20px de medianil.</a:t>
            </a:r>
          </a:p>
          <a:p>
            <a:endParaRPr lang="es-ES" sz="1400" dirty="0"/>
          </a:p>
          <a:p>
            <a:r>
              <a:rPr lang="es-ES" sz="1400" dirty="0" smtClean="0"/>
              <a:t>Margen de 2 columnas.</a:t>
            </a:r>
          </a:p>
          <a:p>
            <a:endParaRPr lang="es-ES" sz="1400" dirty="0"/>
          </a:p>
          <a:p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</a:rPr>
              <a:t>Logotipo:</a:t>
            </a:r>
            <a:r>
              <a:rPr lang="es-ES" sz="1400" dirty="0" smtClean="0"/>
              <a:t> ya teníamos un logotipo, ya que la marca pertenecía a un emprendimiento personal, pero lo modificamos para que armonice con el resto de la pagina</a:t>
            </a:r>
            <a:endParaRPr lang="es-ES" sz="1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10"/>
          <a:srcRect l="17985" t="11010" r="18905" b="31403"/>
          <a:stretch/>
        </p:blipFill>
        <p:spPr>
          <a:xfrm>
            <a:off x="6597883" y="1141350"/>
            <a:ext cx="4766800" cy="2378758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8063339" y="718001"/>
            <a:ext cx="1835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Slider automático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31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72293" y="2071007"/>
            <a:ext cx="104502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Puntos de corte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 smtClean="0"/>
              <a:t>General (header y footer) – 1100px – 800px - 600px – 400px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 smtClean="0"/>
              <a:t>Inicio – 1600px – 1500px – 1300px – 900px – 750px – 600px - 500px – 400px</a:t>
            </a:r>
            <a:endParaRPr lang="es-E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 smtClean="0"/>
              <a:t>Productos – 1200px – 1000px – 800px – 600px - 500px</a:t>
            </a:r>
            <a:endParaRPr lang="es-E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/>
              <a:t>Producto </a:t>
            </a:r>
            <a:r>
              <a:rPr lang="es-ES" dirty="0" smtClean="0"/>
              <a:t>especifico – 1600px – 1400px – 1200px – 800px – 600px – 500px</a:t>
            </a:r>
            <a:endParaRPr lang="es-E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 smtClean="0"/>
              <a:t>Blog – 1500px – 1000px – 800px - </a:t>
            </a:r>
            <a:r>
              <a:rPr lang="es-ES" dirty="0"/>
              <a:t>600px - 500px – 400px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 smtClean="0"/>
              <a:t>Contacto – 1200px – 800px – 600px</a:t>
            </a:r>
            <a:endParaRPr lang="es-E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/>
              <a:t>Iniciar </a:t>
            </a:r>
            <a:r>
              <a:rPr lang="es-ES" dirty="0" smtClean="0"/>
              <a:t>sesión       max-width – 700px – 450px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 smtClean="0"/>
              <a:t>Registrarse           max-height – 920px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 smtClean="0"/>
              <a:t>Paginas sin scroll 	max-width – 800px </a:t>
            </a:r>
          </a:p>
          <a:p>
            <a:pPr lvl="5"/>
            <a:r>
              <a:rPr lang="es-ES" dirty="0" smtClean="0"/>
              <a:t>	max-height – 920px</a:t>
            </a:r>
          </a:p>
          <a:p>
            <a:pPr lvl="5"/>
            <a:r>
              <a:rPr lang="es-ES" dirty="0" smtClean="0"/>
              <a:t>	max-height and max-width – 920px – 1000px respectivamente</a:t>
            </a:r>
            <a:endParaRPr lang="en-US" dirty="0"/>
          </a:p>
          <a:p>
            <a:endParaRPr lang="en-US" dirty="0"/>
          </a:p>
        </p:txBody>
      </p:sp>
      <p:sp>
        <p:nvSpPr>
          <p:cNvPr id="5" name="Cerrar llave 4"/>
          <p:cNvSpPr/>
          <p:nvPr/>
        </p:nvSpPr>
        <p:spPr>
          <a:xfrm>
            <a:off x="3600450" y="4124325"/>
            <a:ext cx="133350" cy="419099"/>
          </a:xfrm>
          <a:prstGeom prst="rightBrace">
            <a:avLst>
              <a:gd name="adj1" fmla="val 39584"/>
              <a:gd name="adj2" fmla="val 4787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1076325" y="871835"/>
            <a:ext cx="10182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Responsive desing</a:t>
            </a:r>
          </a:p>
          <a:p>
            <a:r>
              <a:rPr lang="es-ES" dirty="0" smtClean="0"/>
              <a:t>La pagina fue adaptada para que se visualice en dispositivos de minimo 350/400px de ancho. Para que esto fuera posible realizamos los siguientes puntos de corte</a:t>
            </a:r>
            <a:endParaRPr lang="en-US" dirty="0"/>
          </a:p>
        </p:txBody>
      </p:sp>
      <p:sp>
        <p:nvSpPr>
          <p:cNvPr id="8" name="Cerrar llave 7"/>
          <p:cNvSpPr/>
          <p:nvPr/>
        </p:nvSpPr>
        <p:spPr>
          <a:xfrm>
            <a:off x="3962400" y="4657725"/>
            <a:ext cx="209550" cy="742950"/>
          </a:xfrm>
          <a:prstGeom prst="rightBrace">
            <a:avLst>
              <a:gd name="adj1" fmla="val 39584"/>
              <a:gd name="adj2" fmla="val 4787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8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adroTexto 72"/>
          <p:cNvSpPr txBox="1"/>
          <p:nvPr/>
        </p:nvSpPr>
        <p:spPr>
          <a:xfrm>
            <a:off x="1169950" y="902940"/>
            <a:ext cx="4931928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Verificación de formularios con Java Script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sz="1200" dirty="0" smtClean="0"/>
          </a:p>
          <a:p>
            <a:r>
              <a:rPr lang="es-ES" sz="1200" b="1" dirty="0" smtClean="0"/>
              <a:t>Pagina registrarse.html:</a:t>
            </a:r>
          </a:p>
          <a:p>
            <a:pPr lvl="1"/>
            <a:r>
              <a:rPr lang="es-ES" sz="1200" dirty="0" smtClean="0"/>
              <a:t>Completar todos los campos y pasar las siguientes verificaciones</a:t>
            </a:r>
          </a:p>
          <a:p>
            <a:pPr lvl="1"/>
            <a:endParaRPr lang="es-ES" sz="1200" dirty="0" smtClean="0"/>
          </a:p>
          <a:p>
            <a:pPr lvl="2"/>
            <a:r>
              <a:rPr lang="es-ES" sz="1200" u="sng" dirty="0" smtClean="0"/>
              <a:t>Ingresa tu email</a:t>
            </a:r>
          </a:p>
          <a:p>
            <a:pPr lvl="3"/>
            <a:r>
              <a:rPr lang="es-ES" sz="1200" dirty="0"/>
              <a:t>No estar almacenado en la base de </a:t>
            </a:r>
            <a:r>
              <a:rPr lang="es-ES" sz="1200" dirty="0" smtClean="0"/>
              <a:t>datos</a:t>
            </a:r>
            <a:endParaRPr lang="es-ES" sz="1200" u="sng" dirty="0" smtClean="0"/>
          </a:p>
          <a:p>
            <a:pPr lvl="3"/>
            <a:r>
              <a:rPr lang="es-ES" sz="1200" dirty="0" smtClean="0"/>
              <a:t>Formato email (nombre + @ + servidor + . + dominio) </a:t>
            </a:r>
          </a:p>
          <a:p>
            <a:pPr lvl="3"/>
            <a:endParaRPr lang="es-ES" sz="1200" dirty="0" smtClean="0"/>
          </a:p>
          <a:p>
            <a:pPr lvl="2"/>
            <a:r>
              <a:rPr lang="es-ES" sz="1200" u="sng" dirty="0" smtClean="0"/>
              <a:t>Ingresa un nombre de usuario</a:t>
            </a:r>
          </a:p>
          <a:p>
            <a:pPr lvl="3"/>
            <a:r>
              <a:rPr lang="es-ES" sz="1200" dirty="0"/>
              <a:t>No </a:t>
            </a:r>
            <a:r>
              <a:rPr lang="es-ES" sz="1200" dirty="0" smtClean="0"/>
              <a:t>estar almacenado </a:t>
            </a:r>
            <a:r>
              <a:rPr lang="es-ES" sz="1200" dirty="0"/>
              <a:t>en la base de </a:t>
            </a:r>
            <a:r>
              <a:rPr lang="es-ES" sz="1200" dirty="0" smtClean="0"/>
              <a:t>datos</a:t>
            </a:r>
          </a:p>
          <a:p>
            <a:pPr lvl="3"/>
            <a:r>
              <a:rPr lang="es-ES" sz="1200" dirty="0"/>
              <a:t>Tener minimo 8 </a:t>
            </a:r>
            <a:r>
              <a:rPr lang="es-ES" sz="1200" dirty="0" smtClean="0"/>
              <a:t>caracteres</a:t>
            </a:r>
            <a:endParaRPr lang="es-ES" sz="1200" dirty="0"/>
          </a:p>
          <a:p>
            <a:pPr lvl="2"/>
            <a:endParaRPr lang="es-ES" sz="1200" dirty="0" smtClean="0"/>
          </a:p>
          <a:p>
            <a:pPr lvl="2"/>
            <a:r>
              <a:rPr lang="es-ES" sz="1200" u="sng" dirty="0" smtClean="0"/>
              <a:t>Ingresa una contraseña</a:t>
            </a:r>
          </a:p>
          <a:p>
            <a:pPr lvl="3"/>
            <a:r>
              <a:rPr lang="es-ES" sz="1200" dirty="0" smtClean="0"/>
              <a:t>Contener una mayúscula</a:t>
            </a:r>
          </a:p>
          <a:p>
            <a:pPr lvl="3"/>
            <a:r>
              <a:rPr lang="es-ES" sz="1200" dirty="0" smtClean="0"/>
              <a:t>Contener una minúscula</a:t>
            </a:r>
          </a:p>
          <a:p>
            <a:pPr lvl="3"/>
            <a:r>
              <a:rPr lang="es-ES" sz="1200" dirty="0" smtClean="0"/>
              <a:t>Contener un numero</a:t>
            </a:r>
          </a:p>
          <a:p>
            <a:pPr lvl="3"/>
            <a:r>
              <a:rPr lang="es-ES" sz="1200" dirty="0" smtClean="0"/>
              <a:t>Tener minimo 8 caracteres</a:t>
            </a:r>
            <a:endParaRPr lang="es-ES" sz="1200" dirty="0"/>
          </a:p>
          <a:p>
            <a:pPr lvl="2"/>
            <a:endParaRPr lang="es-ES" sz="1200" dirty="0" smtClean="0"/>
          </a:p>
          <a:p>
            <a:pPr lvl="2"/>
            <a:r>
              <a:rPr lang="es-ES" sz="1200" u="sng" dirty="0" smtClean="0"/>
              <a:t>Repetir contraseña</a:t>
            </a:r>
          </a:p>
          <a:p>
            <a:pPr lvl="3"/>
            <a:r>
              <a:rPr lang="es-ES" sz="1200" dirty="0" smtClean="0"/>
              <a:t>Igual a la contraseña anteriormente ingresada</a:t>
            </a:r>
          </a:p>
          <a:p>
            <a:pPr lvl="1"/>
            <a:endParaRPr lang="es-ES" sz="1200" dirty="0"/>
          </a:p>
          <a:p>
            <a:r>
              <a:rPr lang="es-ES" sz="1200" b="1" dirty="0" smtClean="0"/>
              <a:t>Pagina ingresar.html:</a:t>
            </a:r>
          </a:p>
          <a:p>
            <a:pPr lvl="1"/>
            <a:r>
              <a:rPr lang="es-ES" sz="1200" dirty="0" smtClean="0"/>
              <a:t>Completar todos los campos</a:t>
            </a:r>
          </a:p>
          <a:p>
            <a:pPr lvl="1"/>
            <a:r>
              <a:rPr lang="es-ES" sz="1200" dirty="0" smtClean="0"/>
              <a:t>Comparar los datos ingresados con los almacenados</a:t>
            </a:r>
            <a:endParaRPr lang="es-ES" sz="1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6012" t="19050" r="34388" b="14399"/>
          <a:stretch/>
        </p:blipFill>
        <p:spPr>
          <a:xfrm>
            <a:off x="6547757" y="514872"/>
            <a:ext cx="4686300" cy="576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441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16565</TotalTime>
  <Words>520</Words>
  <Application>Microsoft Office PowerPoint</Application>
  <PresentationFormat>Panorámica</PresentationFormat>
  <Paragraphs>129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Tema de Office</vt:lpstr>
      <vt:lpstr>Trabajo practico grupal Codo a codo 4.0 – Fullstack Python Comisión : 22507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practico grupal Codo a codo 4.0 – Full stark python</dc:title>
  <dc:creator>Admin</dc:creator>
  <cp:lastModifiedBy>Admin</cp:lastModifiedBy>
  <cp:revision>36</cp:revision>
  <dcterms:created xsi:type="dcterms:W3CDTF">2022-10-03T16:43:24Z</dcterms:created>
  <dcterms:modified xsi:type="dcterms:W3CDTF">2022-10-28T21:19:19Z</dcterms:modified>
</cp:coreProperties>
</file>