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417DC-2C59-4A8D-97C8-4B381D540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69445E-E22A-4379-A858-0E9AB20E1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C2CECE-0E9B-4738-A548-EB4F6A16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0082-441E-464C-B84F-44D9DEE024D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805514-282B-4B43-BE9C-B59C6136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55EBB1-5E59-4D6D-B41F-9B1D7B42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29-BB35-4B1C-9FFA-F567371BB8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3DF9D-6448-4654-B173-A6669934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AD4F56-42A9-4EEE-87A3-523812B80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3A9E2-639F-42C1-96D2-A9948367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0082-441E-464C-B84F-44D9DEE024D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FB7F19-172D-48F3-B719-53386B45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A56F8F-2D71-4F2A-A76D-2EE15991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29-BB35-4B1C-9FFA-F567371BB8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6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C74842-1AC0-4E4F-B9D8-4D3D41287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3D93C-D8F4-4B4F-980D-21895E0A9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5EA4D3-3A77-4FC9-A00C-11441E18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0082-441E-464C-B84F-44D9DEE024D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E9DF4-5A49-47BC-8847-28F0AD08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40E08-2465-4C5B-B102-C4468EDD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29-BB35-4B1C-9FFA-F567371BB8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4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23120-2D19-4DE8-932F-1C2A43E8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19856-1F4C-4DED-8F24-E49896DA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760FD2-58CC-42A6-B9E1-C835222C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0082-441E-464C-B84F-44D9DEE024D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9E645-26C1-4649-9094-83235C26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D1D951-2B53-4DF9-83B2-7B3BBBC7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29-BB35-4B1C-9FFA-F567371BB8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0083E-2786-4D65-AFA2-BB0E5619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CB88BB-514C-44BA-9D04-4CA4F5B3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2AE32E-BBAC-4793-A13D-DAA29EA7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0082-441E-464C-B84F-44D9DEE024D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B34886-40BF-49E4-9E93-C83DC706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0AF8C-000A-4DCC-B50B-B5E9D2FF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29-BB35-4B1C-9FFA-F567371BB8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D2081-4028-4B2B-A556-3AD24D06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563A81-9191-414C-A45F-1508B16E6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74A271-0087-4D06-B587-151AED63A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454E2D-1CC3-444A-8706-E210FF3E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0082-441E-464C-B84F-44D9DEE024D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69D46F-A661-465F-96CB-A2B9461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774766-43AF-4789-B277-432C5E8E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29-BB35-4B1C-9FFA-F567371BB8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FD542-F773-48BA-A35A-E5491EAD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8FCF7A-1948-4FAC-983B-23B5DB9B4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C5B997-AE2D-4D07-9DB1-C2E0C80B0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04CD06-F2CE-44B2-8F56-17A387EDF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E3D2C8-BA0E-4B29-860F-83A44DF4D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521DD5-8CBE-4DE6-8DA2-63BF2EF1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0082-441E-464C-B84F-44D9DEE024D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88CF3F-25B3-4C4A-BDFB-77114F9C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420850-1D32-4DDE-ABBF-C0984BCB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29-BB35-4B1C-9FFA-F567371BB8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0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8B46F-3A9F-4525-9D2B-36AF39A0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21336C-65CD-401A-AC09-CD794F0B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0082-441E-464C-B84F-44D9DEE024D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ED159D-38A8-426D-B112-8E8717E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02EC8E-9B20-4904-8718-5B26193C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29-BB35-4B1C-9FFA-F567371BB8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7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0BE092-5B44-435C-9AFC-9CF977D9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0082-441E-464C-B84F-44D9DEE024D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0587A1-F630-4A01-9619-9473BE8A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994B6B-FED2-4F19-BD96-565C4C4B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29-BB35-4B1C-9FFA-F567371BB8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84D1E-75A8-410C-977B-72674581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DADC2-0B33-4317-8162-1334720A6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E68459-62CA-4B77-A363-4877BA763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456A10-F0E2-4B7F-B965-4CCDE075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0082-441E-464C-B84F-44D9DEE024D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CE0D19-82FD-46CB-AEAB-DF1C034F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D4296A-3833-46DC-99E8-1C53FDC5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29-BB35-4B1C-9FFA-F567371BB8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7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303B1-8949-42FD-B063-DA0E45D2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EC56C4-3828-4505-A041-6056F1723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5EC688-5E17-4F85-B9AD-8D77DD72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B57F78-283E-4F68-BDAC-1ECDF331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0082-441E-464C-B84F-44D9DEE024D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0A40B7-489F-4216-A10D-C71CB94F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720BAC-348C-47ED-BA3F-ADA273FB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29-BB35-4B1C-9FFA-F567371BB8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F1A8AA-DDD4-4F2D-A007-BD0556AD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498C14-B21A-4965-9944-7D085BD23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2FDACC-6BC3-4240-A2D6-5318E5435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C0082-441E-464C-B84F-44D9DEE024D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EDBB17-039A-4AE1-83BA-ADD5583B3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FC8DC0-0A84-4B12-B067-47282654A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2329-BB35-4B1C-9FFA-F567371BB8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1BF11-3C51-4214-8D99-B35CD8E8D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377E11-182A-4511-A8A4-3C7716F53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17C21A-F5F3-4B0B-81A5-934AC191A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24" y="570301"/>
            <a:ext cx="5087060" cy="26102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42D5A5-DB3E-4764-A59B-0325FDD98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64" y="2686050"/>
            <a:ext cx="6833654" cy="38247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D0705CC-9BDB-48D0-8688-D56918E64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996" y="1704734"/>
            <a:ext cx="4706007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02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Pierdominici</dc:creator>
  <cp:lastModifiedBy>Matias Pierdominici</cp:lastModifiedBy>
  <cp:revision>1</cp:revision>
  <dcterms:created xsi:type="dcterms:W3CDTF">2021-03-14T22:40:36Z</dcterms:created>
  <dcterms:modified xsi:type="dcterms:W3CDTF">2021-03-14T22:45:30Z</dcterms:modified>
</cp:coreProperties>
</file>