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991D3-C6B8-4446-BB73-FCAA80516EFD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26BC-71A8-43C6-A4DD-8E7B7044D7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86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DE04-3FBA-48C8-BF4C-2795E3D9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D3C57-85E6-4AE9-AB5F-9580CA83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74491-85D8-4A24-9BA5-B8EDE58C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81EA2-DE7D-467F-9D6F-DC1A677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E2866-7E6B-4EC4-B73C-614F70C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3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905D-E64D-4686-A54D-E4075B2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D7FD6-CDCF-4FA8-834B-2847A2DE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C6925-2F0F-49D2-A7A4-50FA5211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EB201-6AC5-42FA-87D0-F917348E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A0224D-4B8E-48E2-923A-EF807805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378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45756-86A5-45A5-8018-4089EADD9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2FFD1-657E-436F-9749-67F3785E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05C4A-5FD5-415B-A44B-2B6EF57B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0DB04-B08D-4D48-870F-E2D671B8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4BF85-DC82-468F-84FA-BDAFE298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08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7A84-79F1-450E-913C-9860EA5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DC4FE-B7BA-46B9-BEF9-42B128D8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7BDC5-8AC8-41AD-AD81-212CCB43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4D4BE-7D70-45EC-A88E-793A5BD7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D303F-8B74-414C-AD04-706207EB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91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A9D8-8203-4881-B252-CFE82B63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5E5E3-D475-4EAB-AD1E-386D24B6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89662-F5AC-4BB4-9968-FE0DFCE3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186E2-F53D-495D-AE1E-2FAEDD1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7B1CB-4387-4FB5-95BD-B2C06146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B1F9-AF29-4EC5-8457-7E19FB8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FDF3D-6513-4403-A852-67912454B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245688-2B10-4E53-A570-6A6C3EBF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64DBD-A3E8-4E00-850D-135D5026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53F4C-2423-4A50-A7C8-D230F81C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4D0F1-E37A-4E12-BFA7-857499C1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3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1FB3-A314-430B-8653-667937CD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223AAA-EF7F-4FAB-8A2A-C08652AA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4FB112-7E8E-44E0-A214-891A711E1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251E2F-A0AF-4D7A-A03F-528B89423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61DF0-10CD-44A9-A07A-EE85C1BA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715401-1775-4748-96B9-39BD02F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2D4973-B8B9-4FBE-BB1C-B688BBF4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88A39A-7E7A-4C41-AB77-13C71760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9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CBF75-D442-419C-BDCB-6203301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D0DC1-9F02-413E-8000-D2B386A8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77D5AD-E757-4B3E-B30A-BFAAB40B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16C19-E23B-451A-8BA8-FBD4C4C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46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EC41E8-5BBB-4F0B-B94A-81A86F07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73B742-5B64-43BF-AF0B-16EC20D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8AADDA-5B6D-4F78-9A22-026D84DE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AEF6-960E-470E-A8E0-6533809B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1E9B7-F73F-423C-A3C2-9F684C28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0B2E9C-7198-4BE9-9D10-507C460C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26497-8597-496A-A5EC-10B2BB3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84000B-A91A-4DD3-9F12-7D68DC7E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62C54C-57B6-4C1B-945B-1546F9F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50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23D40-2B76-4DE9-9F88-D40EFAE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B2484F-14CF-4D6B-9BCE-CB00FE238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E8D5AA-A4E9-46C0-AFC7-2FB0780A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3CA6EF-BE79-45DD-A1E1-C53515E6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A5238F-30D2-4664-B08A-C99D88EB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1FCFD-8005-4764-8015-AF9E9C45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28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0E298-D61E-4F97-BE8B-100521BB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24A9FB-1817-40A2-9C23-4375863A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186E8-758B-499C-8EAB-B9EAE05CD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DD8-F539-4E30-8CE7-FF26A0CBCF1C}" type="datetimeFigureOut">
              <a:rPr lang="es-AR" smtClean="0"/>
              <a:t>12/12/2020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8D178-F981-4955-9255-3CFA0D350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F9522-572D-44B3-BBFC-AE7EAB3C4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E104-08D6-46BC-89C8-0A86C620F1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77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27C1F16-CA07-4076-9D1F-A09FAEBFC954}"/>
              </a:ext>
            </a:extLst>
          </p:cNvPr>
          <p:cNvSpPr/>
          <p:nvPr/>
        </p:nvSpPr>
        <p:spPr>
          <a:xfrm>
            <a:off x="2342755" y="3736374"/>
            <a:ext cx="526773" cy="5580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A87704D-7092-47E7-94CF-EA9391BA537E}"/>
              </a:ext>
            </a:extLst>
          </p:cNvPr>
          <p:cNvSpPr/>
          <p:nvPr/>
        </p:nvSpPr>
        <p:spPr>
          <a:xfrm>
            <a:off x="2342755" y="3676740"/>
            <a:ext cx="526773" cy="11926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780D82-DE62-490B-9545-C4101F4A64E1}"/>
              </a:ext>
            </a:extLst>
          </p:cNvPr>
          <p:cNvSpPr/>
          <p:nvPr/>
        </p:nvSpPr>
        <p:spPr>
          <a:xfrm rot="16200000">
            <a:off x="2249927" y="3229019"/>
            <a:ext cx="712431" cy="17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FFA56F5-EE3B-4CDD-82C5-27AB01542230}"/>
              </a:ext>
            </a:extLst>
          </p:cNvPr>
          <p:cNvSpPr/>
          <p:nvPr/>
        </p:nvSpPr>
        <p:spPr>
          <a:xfrm rot="19915740">
            <a:off x="2722900" y="2406145"/>
            <a:ext cx="703608" cy="25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D6A51F1-BAAE-4D3E-89B9-7EA821D81D95}"/>
              </a:ext>
            </a:extLst>
          </p:cNvPr>
          <p:cNvSpPr/>
          <p:nvPr/>
        </p:nvSpPr>
        <p:spPr>
          <a:xfrm rot="14655770">
            <a:off x="3218684" y="2352847"/>
            <a:ext cx="452570" cy="19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C1FCAF-589F-40FC-BFB5-4F2ED2309ACD}"/>
              </a:ext>
            </a:extLst>
          </p:cNvPr>
          <p:cNvSpPr/>
          <p:nvPr/>
        </p:nvSpPr>
        <p:spPr>
          <a:xfrm>
            <a:off x="3783565" y="2706061"/>
            <a:ext cx="499448" cy="1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08F660B-C9C5-45D4-AE15-652D7B27342B}"/>
              </a:ext>
            </a:extLst>
          </p:cNvPr>
          <p:cNvSpPr/>
          <p:nvPr/>
        </p:nvSpPr>
        <p:spPr>
          <a:xfrm>
            <a:off x="4260731" y="2601291"/>
            <a:ext cx="429830" cy="3798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1ADD52C-E4D3-48F2-B696-21D201732539}"/>
              </a:ext>
            </a:extLst>
          </p:cNvPr>
          <p:cNvSpPr/>
          <p:nvPr/>
        </p:nvSpPr>
        <p:spPr>
          <a:xfrm rot="5400000">
            <a:off x="5420008" y="2498528"/>
            <a:ext cx="366563" cy="5720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0F8B290-18B0-41FC-82F7-63C737D5C942}"/>
              </a:ext>
            </a:extLst>
          </p:cNvPr>
          <p:cNvSpPr/>
          <p:nvPr/>
        </p:nvSpPr>
        <p:spPr>
          <a:xfrm>
            <a:off x="4690562" y="2706061"/>
            <a:ext cx="642934" cy="1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D4068B-7EF7-4103-9B07-32AA2E7460D3}"/>
              </a:ext>
            </a:extLst>
          </p:cNvPr>
          <p:cNvSpPr/>
          <p:nvPr/>
        </p:nvSpPr>
        <p:spPr>
          <a:xfrm>
            <a:off x="3364808" y="2606146"/>
            <a:ext cx="429830" cy="361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A4F32F-E17E-48BF-9E09-B01CA517A827}"/>
              </a:ext>
            </a:extLst>
          </p:cNvPr>
          <p:cNvSpPr/>
          <p:nvPr/>
        </p:nvSpPr>
        <p:spPr>
          <a:xfrm rot="5400000">
            <a:off x="5713429" y="2704856"/>
            <a:ext cx="366562" cy="15943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BEF46E8-A20B-4604-917F-E9B787B236BC}"/>
              </a:ext>
            </a:extLst>
          </p:cNvPr>
          <p:cNvSpPr/>
          <p:nvPr/>
        </p:nvSpPr>
        <p:spPr>
          <a:xfrm>
            <a:off x="2342755" y="2567157"/>
            <a:ext cx="478302" cy="43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78DB6BD-E2D2-4068-BA02-3D5D65B6763F}"/>
              </a:ext>
            </a:extLst>
          </p:cNvPr>
          <p:cNvSpPr/>
          <p:nvPr/>
        </p:nvSpPr>
        <p:spPr>
          <a:xfrm rot="574541">
            <a:off x="2561985" y="2758095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D8B3AFA-7FD8-42E2-892D-E73EBCF882E3}"/>
              </a:ext>
            </a:extLst>
          </p:cNvPr>
          <p:cNvSpPr/>
          <p:nvPr/>
        </p:nvSpPr>
        <p:spPr>
          <a:xfrm rot="7824278">
            <a:off x="4421719" y="2737530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6C1F619F-343B-4752-8C21-D474A8A84B45}"/>
              </a:ext>
            </a:extLst>
          </p:cNvPr>
          <p:cNvSpPr/>
          <p:nvPr/>
        </p:nvSpPr>
        <p:spPr>
          <a:xfrm rot="7824278">
            <a:off x="3519297" y="2735337"/>
            <a:ext cx="107852" cy="1078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0B5307A-6D60-4F48-BFC0-9E1E240343F6}"/>
              </a:ext>
            </a:extLst>
          </p:cNvPr>
          <p:cNvCxnSpPr>
            <a:cxnSpLocks/>
          </p:cNvCxnSpPr>
          <p:nvPr/>
        </p:nvCxnSpPr>
        <p:spPr>
          <a:xfrm>
            <a:off x="5896710" y="2782938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8D1700-928A-435A-9D73-09526FED1927}"/>
              </a:ext>
            </a:extLst>
          </p:cNvPr>
          <p:cNvSpPr txBox="1"/>
          <p:nvPr/>
        </p:nvSpPr>
        <p:spPr>
          <a:xfrm>
            <a:off x="2763267" y="2378496"/>
            <a:ext cx="70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X1,2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FF42429-6BA0-4A3F-A023-14EDD95B544C}"/>
              </a:ext>
            </a:extLst>
          </p:cNvPr>
          <p:cNvCxnSpPr>
            <a:cxnSpLocks/>
          </p:cNvCxnSpPr>
          <p:nvPr/>
        </p:nvCxnSpPr>
        <p:spPr>
          <a:xfrm>
            <a:off x="2645504" y="2812021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B285BC1-5FFE-4121-A74C-AA5F4BB2E459}"/>
              </a:ext>
            </a:extLst>
          </p:cNvPr>
          <p:cNvCxnSpPr>
            <a:cxnSpLocks/>
          </p:cNvCxnSpPr>
          <p:nvPr/>
        </p:nvCxnSpPr>
        <p:spPr>
          <a:xfrm flipV="1">
            <a:off x="2610465" y="2253527"/>
            <a:ext cx="0" cy="5997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8C08F5C-57AA-4CFB-925D-A1B817444C64}"/>
              </a:ext>
            </a:extLst>
          </p:cNvPr>
          <p:cNvSpPr txBox="1"/>
          <p:nvPr/>
        </p:nvSpPr>
        <p:spPr>
          <a:xfrm>
            <a:off x="2013588" y="3557924"/>
            <a:ext cx="74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6283EB7-0008-4C79-8A00-AE7F56249689}"/>
              </a:ext>
            </a:extLst>
          </p:cNvPr>
          <p:cNvSpPr txBox="1"/>
          <p:nvPr/>
        </p:nvSpPr>
        <p:spPr>
          <a:xfrm>
            <a:off x="2057421" y="2784573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54E957D-B952-4015-B9C1-76F0A6896FB1}"/>
              </a:ext>
            </a:extLst>
          </p:cNvPr>
          <p:cNvSpPr txBox="1"/>
          <p:nvPr/>
        </p:nvSpPr>
        <p:spPr>
          <a:xfrm>
            <a:off x="3161104" y="3319601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z3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D0933D-AEF7-430A-8E1E-DA096394F11F}"/>
              </a:ext>
            </a:extLst>
          </p:cNvPr>
          <p:cNvCxnSpPr>
            <a:cxnSpLocks/>
          </p:cNvCxnSpPr>
          <p:nvPr/>
        </p:nvCxnSpPr>
        <p:spPr>
          <a:xfrm>
            <a:off x="3649241" y="2791205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3BCE26F-AE7E-48E5-9F8D-29BF5922814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476858" y="2248011"/>
            <a:ext cx="13167" cy="5195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DEE1683-A4F9-4817-95A5-8A511FA8F6D6}"/>
              </a:ext>
            </a:extLst>
          </p:cNvPr>
          <p:cNvSpPr txBox="1"/>
          <p:nvPr/>
        </p:nvSpPr>
        <p:spPr>
          <a:xfrm>
            <a:off x="3835225" y="2409121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6357724-113F-4647-8528-9533812A352B}"/>
              </a:ext>
            </a:extLst>
          </p:cNvPr>
          <p:cNvSpPr txBox="1"/>
          <p:nvPr/>
        </p:nvSpPr>
        <p:spPr>
          <a:xfrm>
            <a:off x="4260730" y="2896368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z4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A29708C-5A08-4FCB-BC92-08077F60B695}"/>
              </a:ext>
            </a:extLst>
          </p:cNvPr>
          <p:cNvSpPr txBox="1"/>
          <p:nvPr/>
        </p:nvSpPr>
        <p:spPr>
          <a:xfrm>
            <a:off x="4289489" y="1878679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x4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1BFFAA6-658F-4593-96C5-10C02E7E725D}"/>
              </a:ext>
            </a:extLst>
          </p:cNvPr>
          <p:cNvSpPr txBox="1"/>
          <p:nvPr/>
        </p:nvSpPr>
        <p:spPr>
          <a:xfrm>
            <a:off x="6145770" y="2758269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z5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" name="Tabla 59">
                <a:extLst>
                  <a:ext uri="{FF2B5EF4-FFF2-40B4-BE49-F238E27FC236}">
                    <a16:creationId xmlns:a16="http://schemas.microsoft.com/office/drawing/2014/main" id="{3887512B-4B8F-472E-A331-CD3DC760A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62399"/>
                  </p:ext>
                </p:extLst>
              </p:nvPr>
            </p:nvGraphicFramePr>
            <p:xfrm>
              <a:off x="6803278" y="1138610"/>
              <a:ext cx="3719356" cy="2419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759">
                      <a:extLst>
                        <a:ext uri="{9D8B030D-6E8A-4147-A177-3AD203B41FA5}">
                          <a16:colId xmlns:a16="http://schemas.microsoft.com/office/drawing/2014/main" val="4140733318"/>
                        </a:ext>
                      </a:extLst>
                    </a:gridCol>
                    <a:gridCol w="1162929">
                      <a:extLst>
                        <a:ext uri="{9D8B030D-6E8A-4147-A177-3AD203B41FA5}">
                          <a16:colId xmlns:a16="http://schemas.microsoft.com/office/drawing/2014/main" val="1470762041"/>
                        </a:ext>
                      </a:extLst>
                    </a:gridCol>
                    <a:gridCol w="623668">
                      <a:extLst>
                        <a:ext uri="{9D8B030D-6E8A-4147-A177-3AD203B41FA5}">
                          <a16:colId xmlns:a16="http://schemas.microsoft.com/office/drawing/2014/main" val="163143796"/>
                        </a:ext>
                      </a:extLst>
                    </a:gridCol>
                    <a:gridCol w="614289">
                      <a:extLst>
                        <a:ext uri="{9D8B030D-6E8A-4147-A177-3AD203B41FA5}">
                          <a16:colId xmlns:a16="http://schemas.microsoft.com/office/drawing/2014/main" val="3508651874"/>
                        </a:ext>
                      </a:extLst>
                    </a:gridCol>
                    <a:gridCol w="909711">
                      <a:extLst>
                        <a:ext uri="{9D8B030D-6E8A-4147-A177-3AD203B41FA5}">
                          <a16:colId xmlns:a16="http://schemas.microsoft.com/office/drawing/2014/main" val="3871147919"/>
                        </a:ext>
                      </a:extLst>
                    </a:gridCol>
                  </a:tblGrid>
                  <a:tr h="565183">
                    <a:tc>
                      <a:txBody>
                        <a:bodyPr/>
                        <a:lstStyle/>
                        <a:p>
                          <a:pPr algn="ctr"/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α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32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324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80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s-A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144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53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19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/>
                            <a:t>90°+</a:t>
                          </a:r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4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04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5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9656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9" name="Tabla 59">
                <a:extLst>
                  <a:ext uri="{FF2B5EF4-FFF2-40B4-BE49-F238E27FC236}">
                    <a16:creationId xmlns:a16="http://schemas.microsoft.com/office/drawing/2014/main" id="{3887512B-4B8F-472E-A331-CD3DC760AD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62399"/>
                  </p:ext>
                </p:extLst>
              </p:nvPr>
            </p:nvGraphicFramePr>
            <p:xfrm>
              <a:off x="6803278" y="1138610"/>
              <a:ext cx="3719356" cy="2419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8759">
                      <a:extLst>
                        <a:ext uri="{9D8B030D-6E8A-4147-A177-3AD203B41FA5}">
                          <a16:colId xmlns:a16="http://schemas.microsoft.com/office/drawing/2014/main" val="4140733318"/>
                        </a:ext>
                      </a:extLst>
                    </a:gridCol>
                    <a:gridCol w="1162929">
                      <a:extLst>
                        <a:ext uri="{9D8B030D-6E8A-4147-A177-3AD203B41FA5}">
                          <a16:colId xmlns:a16="http://schemas.microsoft.com/office/drawing/2014/main" val="1470762041"/>
                        </a:ext>
                      </a:extLst>
                    </a:gridCol>
                    <a:gridCol w="623668">
                      <a:extLst>
                        <a:ext uri="{9D8B030D-6E8A-4147-A177-3AD203B41FA5}">
                          <a16:colId xmlns:a16="http://schemas.microsoft.com/office/drawing/2014/main" val="163143796"/>
                        </a:ext>
                      </a:extLst>
                    </a:gridCol>
                    <a:gridCol w="614289">
                      <a:extLst>
                        <a:ext uri="{9D8B030D-6E8A-4147-A177-3AD203B41FA5}">
                          <a16:colId xmlns:a16="http://schemas.microsoft.com/office/drawing/2014/main" val="3508651874"/>
                        </a:ext>
                      </a:extLst>
                    </a:gridCol>
                    <a:gridCol w="909711">
                      <a:extLst>
                        <a:ext uri="{9D8B030D-6E8A-4147-A177-3AD203B41FA5}">
                          <a16:colId xmlns:a16="http://schemas.microsoft.com/office/drawing/2014/main" val="3871147919"/>
                        </a:ext>
                      </a:extLst>
                    </a:gridCol>
                  </a:tblGrid>
                  <a:tr h="565183">
                    <a:tc>
                      <a:txBody>
                        <a:bodyPr/>
                        <a:lstStyle/>
                        <a:p>
                          <a:pPr algn="ctr"/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α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4325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324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80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36126" t="-360656" r="-18691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5195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/>
                            <a:t>90°+</a:t>
                          </a:r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4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0046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>
                              <a:ea typeface="SimSun" panose="02010600030101010101" pitchFamily="2" charset="-122"/>
                            </a:rPr>
                            <a:t>θ</a:t>
                          </a:r>
                          <a:r>
                            <a:rPr lang="es-AR" dirty="0">
                              <a:ea typeface="SimSun" panose="02010600030101010101" pitchFamily="2" charset="-122"/>
                            </a:rPr>
                            <a:t>5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9656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CuadroTexto 59">
            <a:extLst>
              <a:ext uri="{FF2B5EF4-FFF2-40B4-BE49-F238E27FC236}">
                <a16:creationId xmlns:a16="http://schemas.microsoft.com/office/drawing/2014/main" id="{C54281AF-8C8F-43F3-802E-53235A7456A6}"/>
              </a:ext>
            </a:extLst>
          </p:cNvPr>
          <p:cNvSpPr txBox="1"/>
          <p:nvPr/>
        </p:nvSpPr>
        <p:spPr>
          <a:xfrm>
            <a:off x="1932221" y="3130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130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6CF708A-C489-432B-AFF5-0B72FD082C58}"/>
              </a:ext>
            </a:extLst>
          </p:cNvPr>
          <p:cNvSpPr txBox="1"/>
          <p:nvPr/>
        </p:nvSpPr>
        <p:spPr>
          <a:xfrm>
            <a:off x="2811391" y="18484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AB50B55-EEA9-4AEA-8919-3D68DDF3C3B8}"/>
              </a:ext>
            </a:extLst>
          </p:cNvPr>
          <p:cNvSpPr txBox="1"/>
          <p:nvPr/>
        </p:nvSpPr>
        <p:spPr>
          <a:xfrm>
            <a:off x="3508321" y="2119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53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15F5691-BFDB-49D3-988C-1CA5F867071C}"/>
              </a:ext>
            </a:extLst>
          </p:cNvPr>
          <p:cNvSpPr txBox="1"/>
          <p:nvPr/>
        </p:nvSpPr>
        <p:spPr>
          <a:xfrm>
            <a:off x="3703018" y="28596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2F582D5-0B69-4508-B564-B775CFA90DA0}"/>
              </a:ext>
            </a:extLst>
          </p:cNvPr>
          <p:cNvSpPr txBox="1"/>
          <p:nvPr/>
        </p:nvSpPr>
        <p:spPr>
          <a:xfrm>
            <a:off x="4710033" y="28674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144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32DB71E-83B2-42C2-BB8E-C26148898433}"/>
              </a:ext>
            </a:extLst>
          </p:cNvPr>
          <p:cNvSpPr txBox="1"/>
          <p:nvPr/>
        </p:nvSpPr>
        <p:spPr>
          <a:xfrm>
            <a:off x="2252448" y="207047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z1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1598786-F4E3-4B31-BBAF-1408AC675E65}"/>
              </a:ext>
            </a:extLst>
          </p:cNvPr>
          <p:cNvCxnSpPr>
            <a:cxnSpLocks/>
          </p:cNvCxnSpPr>
          <p:nvPr/>
        </p:nvCxnSpPr>
        <p:spPr>
          <a:xfrm flipV="1">
            <a:off x="2615911" y="3700991"/>
            <a:ext cx="0" cy="5997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240D78A-A1EC-4A39-8ADB-19B623E76934}"/>
              </a:ext>
            </a:extLst>
          </p:cNvPr>
          <p:cNvCxnSpPr>
            <a:cxnSpLocks/>
          </p:cNvCxnSpPr>
          <p:nvPr/>
        </p:nvCxnSpPr>
        <p:spPr>
          <a:xfrm>
            <a:off x="2618124" y="4276628"/>
            <a:ext cx="5619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3EAAEAD-7D65-4E2B-9302-EB32ACF73B98}"/>
              </a:ext>
            </a:extLst>
          </p:cNvPr>
          <p:cNvSpPr txBox="1"/>
          <p:nvPr/>
        </p:nvSpPr>
        <p:spPr>
          <a:xfrm>
            <a:off x="3119970" y="4091962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x0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AEF2A7E-CA75-450D-ADE1-C61050A08DBF}"/>
              </a:ext>
            </a:extLst>
          </p:cNvPr>
          <p:cNvCxnSpPr>
            <a:cxnSpLocks/>
          </p:cNvCxnSpPr>
          <p:nvPr/>
        </p:nvCxnSpPr>
        <p:spPr>
          <a:xfrm flipV="1">
            <a:off x="5907076" y="2182777"/>
            <a:ext cx="0" cy="6042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C55B881-AEA1-4413-9159-DD2367DEB129}"/>
              </a:ext>
            </a:extLst>
          </p:cNvPr>
          <p:cNvSpPr txBox="1"/>
          <p:nvPr/>
        </p:nvSpPr>
        <p:spPr>
          <a:xfrm>
            <a:off x="5696679" y="1885804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x5</a:t>
            </a:r>
          </a:p>
        </p:txBody>
      </p:sp>
    </p:spTree>
    <p:extLst>
      <p:ext uri="{BB962C8B-B14F-4D97-AF65-F5344CB8AC3E}">
        <p14:creationId xmlns:p14="http://schemas.microsoft.com/office/powerpoint/2010/main" val="1385967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Lago</dc:creator>
  <cp:lastModifiedBy>Valentina Lago</cp:lastModifiedBy>
  <cp:revision>8</cp:revision>
  <dcterms:created xsi:type="dcterms:W3CDTF">2020-12-12T21:15:21Z</dcterms:created>
  <dcterms:modified xsi:type="dcterms:W3CDTF">2020-12-12T23:14:07Z</dcterms:modified>
</cp:coreProperties>
</file>