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slides/slide51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4.xml" ContentType="application/vnd.openxmlformats-officedocument.presentationml.slide+xml"/>
  <Override PartName="/ppt/slides/slide5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customXml/itemProps3.xml" ContentType="application/vnd.openxmlformats-officedocument.customXmlProperties+xml"/>
  <Override PartName="/ppt/slides/slide53.xml" ContentType="application/vnd.openxmlformats-officedocument.presentationml.slide+xml"/>
  <Override PartName="/customXml/itemProps2.xml" ContentType="application/vnd.openxmlformats-officedocument.customXmlProperti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slides/slide49.xml" ContentType="application/vnd.openxmlformats-officedocument.presentationml.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s/slide3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customXml/itemProps1.xml" ContentType="application/vnd.openxmlformats-officedocument.customXml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6" d="100"/>
          <a:sy n="116" d="100"/>
        </p:scale>
        <p:origin x="216" y="10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presProps" Target="presProps.xml" /><Relationship Id="rId60" Type="http://schemas.openxmlformats.org/officeDocument/2006/relationships/tableStyles" Target="tableStyles.xml" /><Relationship Id="rId6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96B5ACF-9422-4143-8CB6-6CA06ACF38B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608ECE-20C0-4535-A831-9F9716D75B1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96B5ACF-9422-4143-8CB6-6CA06ACF38B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608ECE-20C0-4535-A831-9F9716D75B1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96B5ACF-9422-4143-8CB6-6CA06ACF38B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608ECE-20C0-4535-A831-9F9716D75B1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96B5ACF-9422-4143-8CB6-6CA06ACF38B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608ECE-20C0-4535-A831-9F9716D75B1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96B5ACF-9422-4143-8CB6-6CA06ACF38B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608ECE-20C0-4535-A831-9F9716D75B1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96B5ACF-9422-4143-8CB6-6CA06ACF38B3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608ECE-20C0-4535-A831-9F9716D75B1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96B5ACF-9422-4143-8CB6-6CA06ACF38B3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608ECE-20C0-4535-A831-9F9716D75B1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96B5ACF-9422-4143-8CB6-6CA06ACF38B3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608ECE-20C0-4535-A831-9F9716D75B1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96B5ACF-9422-4143-8CB6-6CA06ACF38B3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608ECE-20C0-4535-A831-9F9716D75B1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96B5ACF-9422-4143-8CB6-6CA06ACF38B3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608ECE-20C0-4535-A831-9F9716D75B1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96B5ACF-9422-4143-8CB6-6CA06ACF38B3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608ECE-20C0-4535-A831-9F9716D75B1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6B5ACF-9422-4143-8CB6-6CA06ACF38B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608ECE-20C0-4535-A831-9F9716D75B16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442137"/>
            <a:ext cx="9144000" cy="2387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800"/>
              <a:t>Интернет-программирование</a:t>
            </a:r>
            <a:endParaRPr lang="ru-RU" sz="4800"/>
          </a:p>
        </p:txBody>
      </p:sp>
      <p:sp>
        <p:nvSpPr>
          <p:cNvPr id="4" name="Заголовок 1"/>
          <p:cNvSpPr txBox="1"/>
          <p:nvPr/>
        </p:nvSpPr>
        <p:spPr bwMode="auto">
          <a:xfrm>
            <a:off x="1524000" y="154239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/>
              <a:t>Тема: Основы </a:t>
            </a:r>
            <a:r>
              <a:rPr lang="en-US" sz="4000"/>
              <a:t>JavaScript</a:t>
            </a:r>
            <a:endParaRPr lang="ru-RU" sz="4000"/>
          </a:p>
        </p:txBody>
      </p:sp>
      <p:sp>
        <p:nvSpPr>
          <p:cNvPr id="5" name="Заголовок 1"/>
          <p:cNvSpPr txBox="1"/>
          <p:nvPr/>
        </p:nvSpPr>
        <p:spPr bwMode="auto">
          <a:xfrm>
            <a:off x="3048000" y="43376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ru-RU" sz="2800"/>
              <a:t>Малоярославцев К.В</a:t>
            </a:r>
            <a:endParaRPr lang="ru-RU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9050" y="728662"/>
            <a:ext cx="12153900" cy="540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75" y="781050"/>
            <a:ext cx="12134850" cy="52958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7625" y="747712"/>
            <a:ext cx="12096750" cy="5362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100" y="752475"/>
            <a:ext cx="12115800" cy="535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3337" y="728662"/>
            <a:ext cx="12125325" cy="540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5725" y="747712"/>
            <a:ext cx="12020549" cy="5362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1437" y="709612"/>
            <a:ext cx="12049125" cy="5438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1437" y="714375"/>
            <a:ext cx="12049125" cy="5429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9050" y="690562"/>
            <a:ext cx="12153900" cy="5476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150" y="728662"/>
            <a:ext cx="12077700" cy="540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2862" y="704850"/>
            <a:ext cx="12106275" cy="544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6675" y="657225"/>
            <a:ext cx="12058650" cy="5543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1437" y="676275"/>
            <a:ext cx="12049125" cy="5505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1912" y="676275"/>
            <a:ext cx="12068175" cy="5505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2862" y="676275"/>
            <a:ext cx="12106275" cy="5505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2387" y="671512"/>
            <a:ext cx="12087225" cy="5514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762" y="709612"/>
            <a:ext cx="12182475" cy="5438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100" y="723900"/>
            <a:ext cx="12115800" cy="541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100" y="719137"/>
            <a:ext cx="12115800" cy="541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7625" y="714375"/>
            <a:ext cx="12096750" cy="5429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150" y="695325"/>
            <a:ext cx="12077700" cy="5467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3337" y="742950"/>
            <a:ext cx="12125325" cy="537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5725" y="709612"/>
            <a:ext cx="12020549" cy="5438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75" y="695325"/>
            <a:ext cx="12134850" cy="5467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1912" y="681037"/>
            <a:ext cx="12068175" cy="549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7625" y="685800"/>
            <a:ext cx="12096750" cy="548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2862" y="700087"/>
            <a:ext cx="12106275" cy="5457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100" y="728662"/>
            <a:ext cx="12115800" cy="540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7625" y="719137"/>
            <a:ext cx="12096750" cy="541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1912" y="709612"/>
            <a:ext cx="12068175" cy="5438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0962" y="690562"/>
            <a:ext cx="12030075" cy="5476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1912" y="704850"/>
            <a:ext cx="12068175" cy="544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9050" y="728662"/>
            <a:ext cx="12153900" cy="540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2862" y="709612"/>
            <a:ext cx="12106275" cy="5438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1437" y="690562"/>
            <a:ext cx="12049125" cy="5476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3811" y="690562"/>
            <a:ext cx="12144375" cy="5476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2862" y="671512"/>
            <a:ext cx="12106275" cy="5514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75" y="695325"/>
            <a:ext cx="12134850" cy="5467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3811" y="681037"/>
            <a:ext cx="12144375" cy="549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150" y="709612"/>
            <a:ext cx="12077700" cy="5438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525" y="676275"/>
            <a:ext cx="12172950" cy="5505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3811" y="685800"/>
            <a:ext cx="12144375" cy="548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75" y="671512"/>
            <a:ext cx="12134850" cy="5514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3811" y="752475"/>
            <a:ext cx="12144375" cy="535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150" y="719137"/>
            <a:ext cx="12077700" cy="541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3337" y="657225"/>
            <a:ext cx="12125325" cy="5543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3811" y="690562"/>
            <a:ext cx="12144375" cy="5476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75" y="666750"/>
            <a:ext cx="12134850" cy="552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75" y="681037"/>
            <a:ext cx="12134850" cy="549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9050" y="676275"/>
            <a:ext cx="12153900" cy="5505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2862" y="690562"/>
            <a:ext cx="12106275" cy="5476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9050" y="752475"/>
            <a:ext cx="12153900" cy="535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3337" y="795337"/>
            <a:ext cx="12125325" cy="5267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3811" y="814387"/>
            <a:ext cx="12144375" cy="522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9050" y="766762"/>
            <a:ext cx="12153900" cy="532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cover dir="l"/>
      </p:transition>
    </mc:Choice>
    <mc:Fallback>
      <p:transition spd="med" advClick="1">
        <p:cover dir="l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Изображение" ma:contentTypeID="0x0101009148F5A04DDD49CBA7127AADA5FB792B00AADE34325A8B49CDA8BB4DB53328F2140055019137ED04604CA266453C6C7C4C41" ma:contentTypeVersion="1" ma:contentTypeDescription="Отправка изображения." ma:contentTypeScope="" ma:versionID="63dee7f553bdc79f0f74d4b968b390d5">
  <xsd:schema xmlns:xsd="http://www.w3.org/2001/XMLSchema" xmlns:xs="http://www.w3.org/2001/XMLSchema" xmlns:p="http://schemas.microsoft.com/office/2006/metadata/properties" xmlns:ns1="http://schemas.microsoft.com/sharepoint/v3" xmlns:ns2="31705A1D-3D9E-47D5-8F0B-ECBFD9DA794A" xmlns:ns3="http://schemas.microsoft.com/sharepoint/v3/fields" targetNamespace="http://schemas.microsoft.com/office/2006/metadata/properties" ma:root="true" ma:fieldsID="3b3a5dd198b9e2291dd5f232070162f2" ns1:_="" ns2:_="" ns3:_="">
    <xsd:import namespace="http://schemas.microsoft.com/sharepoint/v3"/>
    <xsd:import namespace="31705A1D-3D9E-47D5-8F0B-ECBFD9DA794A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Путь URL-адреса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Тип файла" ma:hidden="true" ma:internalName="File_x0020_Type" ma:readOnly="true">
      <xsd:simpleType>
        <xsd:restriction base="dms:Text"/>
      </xsd:simpleType>
    </xsd:element>
    <xsd:element name="HTML_x0020_File_x0020_Type" ma:index="10" nillable="true" ma:displayName="Тип HTML-файла" ma:hidden="true" ma:internalName="HTML_x0020_File_x0020_Type" ma:readOnly="true">
      <xsd:simpleType>
        <xsd:restriction base="dms:Text"/>
      </xsd:simpleType>
    </xsd:element>
    <xsd:element name="FSObjType" ma:index="11" nillable="true" ma:displayName="Тип элемента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705A1D-3D9E-47D5-8F0B-ECBFD9DA794A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Эскиз существует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Изображение для просмотра существует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Ширина" ma:internalName="ImageWidth" ma:readOnly="true">
      <xsd:simpleType>
        <xsd:restriction base="dms:Unknown"/>
      </xsd:simpleType>
    </xsd:element>
    <xsd:element name="ImageHeight" ma:index="22" nillable="true" ma:displayName="Высота" ma:internalName="ImageHeight" ma:readOnly="true">
      <xsd:simpleType>
        <xsd:restriction base="dms:Unknown"/>
      </xsd:simpleType>
    </xsd:element>
    <xsd:element name="ImageCreateDate" ma:index="25" nillable="true" ma:displayName="Дата создания рисунка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Авторские права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Автор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 ma:index="23" ma:displayName="Заметки"/>
        <xsd:element name="keywords" minOccurs="0" maxOccurs="1" type="xsd:string" ma:index="14" ma:displayName="Ключевые слова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CreateDate xmlns="31705A1D-3D9E-47D5-8F0B-ECBFD9DA794A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AED931-484D-410C-AF88-C11598A84309}"/>
</file>

<file path=customXml/itemProps2.xml><?xml version="1.0" encoding="utf-8"?>
<ds:datastoreItem xmlns:ds="http://schemas.openxmlformats.org/officeDocument/2006/customXml" ds:itemID="{EE5A2480-2EF6-4F4C-8EE9-B680B8D077E8}"/>
</file>

<file path=customXml/itemProps3.xml><?xml version="1.0" encoding="utf-8"?>
<ds:datastoreItem xmlns:ds="http://schemas.openxmlformats.org/officeDocument/2006/customXml" ds:itemID="{313FBB5A-7174-4E27-80E0-BADAEEE12BD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ONLYOFFICE/7.3.3.0</Application>
  <DocSecurity>0</DocSecurity>
  <PresentationFormat>Широкоэкранный</PresentationFormat>
  <Paragraphs>0</Paragraphs>
  <Slides>56</Slides>
  <Notes>56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Kirill Maloyaroslavtsev</dc:creator>
  <cp:keywords/>
  <dc:description/>
  <dc:identifier/>
  <dc:language/>
  <cp:lastModifiedBy>Guset_147</cp:lastModifiedBy>
  <cp:revision>8</cp:revision>
  <dcterms:created xsi:type="dcterms:W3CDTF">2016-03-11T15:12:58Z</dcterms:created>
  <dcterms:modified xsi:type="dcterms:W3CDTF">2023-09-28T16:00:11Z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0x0101009148F5A04DDD49CBA7127AADA5FB792B00AADE34325A8B49CDA8BB4DB53328F2140055019137ED04604CA266453C6C7C4C41</vt:lpwstr>
  </property>
</Properties>
</file>