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5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294" r:id="rId52"/>
    <p:sldId id="295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2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5ACF-9422-4143-8CB6-6CA06ACF38B3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2137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Интернет-программирование</a:t>
            </a:r>
            <a:endParaRPr lang="ru-RU" sz="48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41" y="86110"/>
            <a:ext cx="1683835" cy="156816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5423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Тема: Основы </a:t>
            </a:r>
            <a:r>
              <a:rPr lang="en-US" sz="4000" dirty="0" smtClean="0"/>
              <a:t>JavaScript</a:t>
            </a:r>
            <a:endParaRPr lang="ru-RU" sz="4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00" y="43376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/>
              <a:t>Малоярославцев К.В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84441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28662"/>
            <a:ext cx="12153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95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781050"/>
            <a:ext cx="12134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05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47712"/>
            <a:ext cx="12096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018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52475"/>
            <a:ext cx="12115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89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28662"/>
            <a:ext cx="12125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52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47712"/>
            <a:ext cx="120205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645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09612"/>
            <a:ext cx="12049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126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14375"/>
            <a:ext cx="12049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884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690562"/>
            <a:ext cx="121539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002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28662"/>
            <a:ext cx="120777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70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4850"/>
            <a:ext cx="12106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6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57225"/>
            <a:ext cx="12058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690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76275"/>
            <a:ext cx="120491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5224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676275"/>
            <a:ext cx="120681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987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76275"/>
            <a:ext cx="12106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603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71512"/>
            <a:ext cx="120872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690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09612"/>
            <a:ext cx="12182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1353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23900"/>
            <a:ext cx="1211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178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19137"/>
            <a:ext cx="121158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988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14375"/>
            <a:ext cx="120967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811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95325"/>
            <a:ext cx="1207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51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42950"/>
            <a:ext cx="12125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6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09612"/>
            <a:ext cx="12020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320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95325"/>
            <a:ext cx="12134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089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681037"/>
            <a:ext cx="12068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430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685800"/>
            <a:ext cx="120967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629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0087"/>
            <a:ext cx="121062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8464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28662"/>
            <a:ext cx="1211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8685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19137"/>
            <a:ext cx="12096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362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09612"/>
            <a:ext cx="120681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380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690562"/>
            <a:ext cx="120300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23880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04850"/>
            <a:ext cx="12068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614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28662"/>
            <a:ext cx="12153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59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9612"/>
            <a:ext cx="12106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5866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90562"/>
            <a:ext cx="12049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4287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90562"/>
            <a:ext cx="12144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115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71512"/>
            <a:ext cx="121062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3142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95325"/>
            <a:ext cx="12134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7214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81037"/>
            <a:ext cx="121443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8528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09612"/>
            <a:ext cx="12077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1126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76275"/>
            <a:ext cx="121729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655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85800"/>
            <a:ext cx="12144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7577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71512"/>
            <a:ext cx="12134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50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752475"/>
            <a:ext cx="1214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19137"/>
            <a:ext cx="12077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7559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657225"/>
            <a:ext cx="12125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5296"/>
      </p:ext>
    </p:extLst>
  </p:cSld>
  <p:clrMapOvr>
    <a:masterClrMapping/>
  </p:clrMapOvr>
  <p:transition spd="slow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90562"/>
            <a:ext cx="12144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19246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66750"/>
            <a:ext cx="12134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9287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81037"/>
            <a:ext cx="12134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504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676275"/>
            <a:ext cx="12153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4289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90562"/>
            <a:ext cx="12106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67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52475"/>
            <a:ext cx="12153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3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95337"/>
            <a:ext cx="12125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5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814387"/>
            <a:ext cx="12144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5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66762"/>
            <a:ext cx="12153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9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Изображение" ma:contentTypeID="0x0101009148F5A04DDD49CBA7127AADA5FB792B00AADE34325A8B49CDA8BB4DB53328F2140055019137ED04604CA266453C6C7C4C41" ma:contentTypeVersion="1" ma:contentTypeDescription="Отправка изображения." ma:contentTypeScope="" ma:versionID="63dee7f553bdc79f0f74d4b968b390d5">
  <xsd:schema xmlns:xsd="http://www.w3.org/2001/XMLSchema" xmlns:xs="http://www.w3.org/2001/XMLSchema" xmlns:p="http://schemas.microsoft.com/office/2006/metadata/properties" xmlns:ns1="http://schemas.microsoft.com/sharepoint/v3" xmlns:ns2="31705A1D-3D9E-47D5-8F0B-ECBFD9DA794A" xmlns:ns3="http://schemas.microsoft.com/sharepoint/v3/fields" targetNamespace="http://schemas.microsoft.com/office/2006/metadata/properties" ma:root="true" ma:fieldsID="3b3a5dd198b9e2291dd5f232070162f2" ns1:_="" ns2:_="" ns3:_="">
    <xsd:import namespace="http://schemas.microsoft.com/sharepoint/v3"/>
    <xsd:import namespace="31705A1D-3D9E-47D5-8F0B-ECBFD9DA794A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Путь URL-адреса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Тип файла" ma:hidden="true" ma:internalName="File_x0020_Type" ma:readOnly="true">
      <xsd:simpleType>
        <xsd:restriction base="dms:Text"/>
      </xsd:simpleType>
    </xsd:element>
    <xsd:element name="HTML_x0020_File_x0020_Type" ma:index="10" nillable="true" ma:displayName="Тип HTML-файла" ma:hidden="true" ma:internalName="HTML_x0020_File_x0020_Type" ma:readOnly="true">
      <xsd:simpleType>
        <xsd:restriction base="dms:Text"/>
      </xsd:simpleType>
    </xsd:element>
    <xsd:element name="FSObjType" ma:index="11" nillable="true" ma:displayName="Тип элемента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05A1D-3D9E-47D5-8F0B-ECBFD9DA794A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Эскиз существует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Изображение для просмотра существует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Ширина" ma:internalName="ImageWidth" ma:readOnly="true">
      <xsd:simpleType>
        <xsd:restriction base="dms:Unknown"/>
      </xsd:simpleType>
    </xsd:element>
    <xsd:element name="ImageHeight" ma:index="22" nillable="true" ma:displayName="Высота" ma:internalName="ImageHeight" ma:readOnly="true">
      <xsd:simpleType>
        <xsd:restriction base="dms:Unknown"/>
      </xsd:simpleType>
    </xsd:element>
    <xsd:element name="ImageCreateDate" ma:index="25" nillable="true" ma:displayName="Дата создания рисунка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Авторские права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Автор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 ma:index="23" ma:displayName="Заметки"/>
        <xsd:element name="keywords" minOccurs="0" maxOccurs="1" type="xsd:string" ma:index="14" ma:displayName="Ключевые слова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31705A1D-3D9E-47D5-8F0B-ECBFD9DA794A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313FBB5A-7174-4E27-80E0-BADAEEE12BD2}"/>
</file>

<file path=customXml/itemProps2.xml><?xml version="1.0" encoding="utf-8"?>
<ds:datastoreItem xmlns:ds="http://schemas.openxmlformats.org/officeDocument/2006/customXml" ds:itemID="{6EAED931-484D-410C-AF88-C11598A84309}"/>
</file>

<file path=customXml/itemProps3.xml><?xml version="1.0" encoding="utf-8"?>
<ds:datastoreItem xmlns:ds="http://schemas.openxmlformats.org/officeDocument/2006/customXml" ds:itemID="{EE5A2480-2EF6-4F4C-8EE9-B680B8D077E8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Широкоэкранный</PresentationFormat>
  <Paragraphs>3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Тема Office</vt:lpstr>
      <vt:lpstr>Интернет-программирование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Maloyaroslavtsev</dc:creator>
  <cp:keywords/>
  <dc:description/>
  <cp:lastModifiedBy>Иванов Алексей Владимирович</cp:lastModifiedBy>
  <cp:revision>7</cp:revision>
  <dcterms:created xsi:type="dcterms:W3CDTF">2016-03-11T15:12:58Z</dcterms:created>
  <dcterms:modified xsi:type="dcterms:W3CDTF">2016-10-19T14:57:12Z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0x0101009148F5A04DDD49CBA7127AADA5FB792B00AADE34325A8B49CDA8BB4DB53328F2140055019137ED04604CA266453C6C7C4C41</vt:lpwstr>
  </property>
</Properties>
</file>