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6096-E795-4B03-8F99-1A90F7D47DD1}" type="datetimeFigureOut">
              <a:rPr lang="en-US" smtClean="0"/>
              <a:t>11-Aug-19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76FB-FFA6-48FF-A670-53020C68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6096-E795-4B03-8F99-1A90F7D47DD1}" type="datetimeFigureOut">
              <a:rPr lang="en-US" smtClean="0"/>
              <a:t>11-Aug-19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76FB-FFA6-48FF-A670-53020C68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8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6096-E795-4B03-8F99-1A90F7D47DD1}" type="datetimeFigureOut">
              <a:rPr lang="en-US" smtClean="0"/>
              <a:t>11-Aug-19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76FB-FFA6-48FF-A670-53020C68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3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6096-E795-4B03-8F99-1A90F7D47DD1}" type="datetimeFigureOut">
              <a:rPr lang="en-US" smtClean="0"/>
              <a:t>11-Aug-19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76FB-FFA6-48FF-A670-53020C68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6096-E795-4B03-8F99-1A90F7D47DD1}" type="datetimeFigureOut">
              <a:rPr lang="en-US" smtClean="0"/>
              <a:t>11-Aug-19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76FB-FFA6-48FF-A670-53020C68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4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6096-E795-4B03-8F99-1A90F7D47DD1}" type="datetimeFigureOut">
              <a:rPr lang="en-US" smtClean="0"/>
              <a:t>11-Aug-19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76FB-FFA6-48FF-A670-53020C68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3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6096-E795-4B03-8F99-1A90F7D47DD1}" type="datetimeFigureOut">
              <a:rPr lang="en-US" smtClean="0"/>
              <a:t>11-Aug-19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76FB-FFA6-48FF-A670-53020C68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9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6096-E795-4B03-8F99-1A90F7D47DD1}" type="datetimeFigureOut">
              <a:rPr lang="en-US" smtClean="0"/>
              <a:t>11-Aug-19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76FB-FFA6-48FF-A670-53020C68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9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6096-E795-4B03-8F99-1A90F7D47DD1}" type="datetimeFigureOut">
              <a:rPr lang="en-US" smtClean="0"/>
              <a:t>11-Aug-19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76FB-FFA6-48FF-A670-53020C68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3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6096-E795-4B03-8F99-1A90F7D47DD1}" type="datetimeFigureOut">
              <a:rPr lang="en-US" smtClean="0"/>
              <a:t>11-Aug-19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76FB-FFA6-48FF-A670-53020C68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5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6096-E795-4B03-8F99-1A90F7D47DD1}" type="datetimeFigureOut">
              <a:rPr lang="en-US" smtClean="0"/>
              <a:t>11-Aug-19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76FB-FFA6-48FF-A670-53020C68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D6096-E795-4B03-8F99-1A90F7D47DD1}" type="datetimeFigureOut">
              <a:rPr lang="en-US" smtClean="0"/>
              <a:t>11-Aug-19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B76FB-FFA6-48FF-A670-53020C68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8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7901245" y="1271847"/>
            <a:ext cx="4177147" cy="475488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1160" y="864500"/>
            <a:ext cx="1918833" cy="1463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1760" y="902515"/>
            <a:ext cx="1808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</a:t>
            </a:r>
          </a:p>
          <a:p>
            <a:r>
              <a:rPr lang="en-US" sz="1100" dirty="0" smtClean="0"/>
              <a:t>-</a:t>
            </a:r>
            <a:r>
              <a:rPr lang="en-US" sz="1100" dirty="0" err="1" smtClean="0"/>
              <a:t>spawn_next_fruit_and_tai</a:t>
            </a:r>
            <a:endParaRPr lang="en-US" sz="1100" dirty="0" smtClean="0"/>
          </a:p>
          <a:p>
            <a:r>
              <a:rPr lang="en-US" sz="1100" dirty="0" smtClean="0"/>
              <a:t>-remove tail</a:t>
            </a:r>
            <a:endParaRPr lang="en-US" sz="1100" dirty="0"/>
          </a:p>
        </p:txBody>
      </p:sp>
      <p:sp>
        <p:nvSpPr>
          <p:cNvPr id="9" name="Rounded Rectangle 8"/>
          <p:cNvSpPr/>
          <p:nvPr/>
        </p:nvSpPr>
        <p:spPr>
          <a:xfrm>
            <a:off x="3128356" y="634538"/>
            <a:ext cx="1435331" cy="49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5105" y="701040"/>
            <a:ext cx="152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1 - Earth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128356" y="1342505"/>
            <a:ext cx="1435331" cy="49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19796" y="1409007"/>
            <a:ext cx="119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140824" y="2018607"/>
            <a:ext cx="1435331" cy="49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19796" y="2079166"/>
            <a:ext cx="119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47740" y="917120"/>
            <a:ext cx="1193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Preload/parents</a:t>
            </a:r>
            <a:endParaRPr lang="en-US" sz="12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019993" y="3039687"/>
            <a:ext cx="663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preload</a:t>
            </a:r>
            <a:endParaRPr lang="en-US" sz="1200" i="1" dirty="0"/>
          </a:p>
        </p:txBody>
      </p:sp>
      <p:sp>
        <p:nvSpPr>
          <p:cNvPr id="22" name="Rounded Rectangle 21"/>
          <p:cNvSpPr/>
          <p:nvPr/>
        </p:nvSpPr>
        <p:spPr>
          <a:xfrm>
            <a:off x="3140825" y="3020291"/>
            <a:ext cx="998914" cy="49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219796" y="3080850"/>
            <a:ext cx="119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Factory</a:t>
            </a:r>
            <a:endParaRPr lang="en-US" dirty="0"/>
          </a:p>
        </p:txBody>
      </p:sp>
      <p:cxnSp>
        <p:nvCxnSpPr>
          <p:cNvPr id="25" name="Elbow Connector 24"/>
          <p:cNvCxnSpPr>
            <a:stCxn id="15" idx="1"/>
            <a:endCxn id="22" idx="1"/>
          </p:cNvCxnSpPr>
          <p:nvPr/>
        </p:nvCxnSpPr>
        <p:spPr>
          <a:xfrm rot="10800000" flipH="1" flipV="1">
            <a:off x="1947739" y="1055619"/>
            <a:ext cx="1193085" cy="2209897"/>
          </a:xfrm>
          <a:prstGeom prst="bentConnector3">
            <a:avLst>
              <a:gd name="adj1" fmla="val -19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8022032" y="1540483"/>
            <a:ext cx="2371412" cy="1133102"/>
            <a:chOff x="7888778" y="2332774"/>
            <a:chExt cx="1916085" cy="622401"/>
          </a:xfrm>
        </p:grpSpPr>
        <p:sp>
          <p:nvSpPr>
            <p:cNvPr id="27" name="Rounded Rectangle 26"/>
            <p:cNvSpPr/>
            <p:nvPr/>
          </p:nvSpPr>
          <p:spPr>
            <a:xfrm>
              <a:off x="7888778" y="2345173"/>
              <a:ext cx="1916085" cy="61000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918256" y="2332774"/>
              <a:ext cx="1797243" cy="287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Fruits – </a:t>
              </a:r>
              <a:r>
                <a:rPr lang="en-US" sz="1400" dirty="0" err="1" smtClean="0"/>
                <a:t>powerups</a:t>
              </a:r>
              <a:endParaRPr lang="en-US" sz="1400" dirty="0" smtClean="0"/>
            </a:p>
            <a:p>
              <a:r>
                <a:rPr lang="en-US" sz="1400" dirty="0" smtClean="0"/>
                <a:t>- points </a:t>
              </a:r>
              <a:endParaRPr lang="en-US" sz="14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025041" y="3052156"/>
            <a:ext cx="2371413" cy="1133331"/>
            <a:chOff x="7888778" y="3040615"/>
            <a:chExt cx="1916085" cy="622527"/>
          </a:xfrm>
        </p:grpSpPr>
        <p:sp>
          <p:nvSpPr>
            <p:cNvPr id="29" name="Rounded Rectangle 28"/>
            <p:cNvSpPr/>
            <p:nvPr/>
          </p:nvSpPr>
          <p:spPr>
            <a:xfrm>
              <a:off x="7888778" y="3053140"/>
              <a:ext cx="1916085" cy="61000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16363" y="3040615"/>
              <a:ext cx="1860194" cy="405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Enemies - attack</a:t>
              </a:r>
            </a:p>
            <a:p>
              <a:r>
                <a:rPr lang="en-US" sz="1400" dirty="0" smtClean="0"/>
                <a:t>-follow </a:t>
              </a:r>
            </a:p>
            <a:p>
              <a:r>
                <a:rPr lang="en-US" sz="1400" dirty="0" smtClean="0"/>
                <a:t>- move</a:t>
              </a:r>
              <a:endParaRPr lang="en-US" sz="14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985288" y="4586861"/>
            <a:ext cx="2421703" cy="1168342"/>
            <a:chOff x="7939583" y="5042112"/>
            <a:chExt cx="1956720" cy="610003"/>
          </a:xfrm>
        </p:grpSpPr>
        <p:sp>
          <p:nvSpPr>
            <p:cNvPr id="31" name="Rounded Rectangle 30"/>
            <p:cNvSpPr/>
            <p:nvPr/>
          </p:nvSpPr>
          <p:spPr>
            <a:xfrm>
              <a:off x="7980218" y="5042113"/>
              <a:ext cx="1916085" cy="61000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39583" y="5042112"/>
              <a:ext cx="1359379" cy="160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Obstacles - damage</a:t>
              </a:r>
              <a:endParaRPr lang="en-US" sz="1400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4139739" y="3265516"/>
            <a:ext cx="928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12918" y="3025833"/>
            <a:ext cx="863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Instanciate</a:t>
            </a:r>
            <a:endParaRPr lang="en-US" sz="1200" i="1" dirty="0" smtClean="0"/>
          </a:p>
          <a:p>
            <a:r>
              <a:rPr lang="en-US" sz="1200" i="1" dirty="0" smtClean="0"/>
              <a:t>randomly</a:t>
            </a:r>
            <a:endParaRPr lang="en-US" sz="1200" i="1" dirty="0"/>
          </a:p>
        </p:txBody>
      </p:sp>
      <p:sp>
        <p:nvSpPr>
          <p:cNvPr id="38" name="Rounded Rectangle 37"/>
          <p:cNvSpPr/>
          <p:nvPr/>
        </p:nvSpPr>
        <p:spPr>
          <a:xfrm>
            <a:off x="5063444" y="2974971"/>
            <a:ext cx="2019000" cy="7376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063444" y="3021676"/>
            <a:ext cx="1960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RandomObject</a:t>
            </a:r>
            <a:endParaRPr lang="en-US" dirty="0" smtClean="0"/>
          </a:p>
          <a:p>
            <a:r>
              <a:rPr lang="en-US" sz="1100" dirty="0" smtClean="0"/>
              <a:t>_</a:t>
            </a:r>
            <a:r>
              <a:rPr lang="en-US" sz="1100" dirty="0" err="1" smtClean="0"/>
              <a:t>area_overlap</a:t>
            </a:r>
            <a:r>
              <a:rPr lang="en-US" sz="1100" dirty="0" smtClean="0"/>
              <a:t> (area)</a:t>
            </a:r>
          </a:p>
          <a:p>
            <a:r>
              <a:rPr lang="en-US" sz="1100" dirty="0" err="1" smtClean="0"/>
              <a:t>generate_object</a:t>
            </a:r>
            <a:endParaRPr lang="en-US" sz="1100" dirty="0"/>
          </a:p>
        </p:txBody>
      </p:sp>
      <p:cxnSp>
        <p:nvCxnSpPr>
          <p:cNvPr id="43" name="Straight Arrow Connector 42"/>
          <p:cNvCxnSpPr>
            <a:stCxn id="38" idx="3"/>
          </p:cNvCxnSpPr>
          <p:nvPr/>
        </p:nvCxnSpPr>
        <p:spPr>
          <a:xfrm flipV="1">
            <a:off x="7082444" y="3316686"/>
            <a:ext cx="773083" cy="2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82444" y="3101539"/>
            <a:ext cx="656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parents</a:t>
            </a:r>
            <a:endParaRPr lang="en-US" sz="12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814857" y="3052157"/>
            <a:ext cx="126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-area2D</a:t>
            </a:r>
          </a:p>
          <a:p>
            <a:r>
              <a:rPr lang="en-US" sz="1200" dirty="0" smtClean="0"/>
              <a:t>-</a:t>
            </a:r>
            <a:r>
              <a:rPr lang="en-US" sz="1200" dirty="0" err="1" smtClean="0"/>
              <a:t>collisionShape</a:t>
            </a:r>
            <a:endParaRPr lang="en-US" sz="1200" dirty="0" smtClean="0"/>
          </a:p>
          <a:p>
            <a:r>
              <a:rPr lang="en-US" sz="1200" dirty="0" smtClean="0"/>
              <a:t>-sprite</a:t>
            </a:r>
            <a:endParaRPr lang="en-US" sz="1200" dirty="0"/>
          </a:p>
        </p:txBody>
      </p:sp>
      <p:sp>
        <p:nvSpPr>
          <p:cNvPr id="61" name="Rounded Rectangle 60"/>
          <p:cNvSpPr/>
          <p:nvPr/>
        </p:nvSpPr>
        <p:spPr>
          <a:xfrm>
            <a:off x="3219796" y="4021975"/>
            <a:ext cx="998914" cy="49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3227416" y="5197733"/>
            <a:ext cx="998914" cy="49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238692" y="5171033"/>
            <a:ext cx="87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Snake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203169" y="3961415"/>
            <a:ext cx="87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7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49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Adelina Radu</dc:creator>
  <cp:lastModifiedBy>Adelina Radu</cp:lastModifiedBy>
  <cp:revision>4</cp:revision>
  <dcterms:created xsi:type="dcterms:W3CDTF">2019-08-11T15:14:56Z</dcterms:created>
  <dcterms:modified xsi:type="dcterms:W3CDTF">2019-08-11T15:41:30Z</dcterms:modified>
</cp:coreProperties>
</file>