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7" r:id="rId2"/>
    <p:sldId id="264" r:id="rId3"/>
    <p:sldId id="267" r:id="rId4"/>
    <p:sldId id="269" r:id="rId5"/>
    <p:sldId id="268" r:id="rId6"/>
    <p:sldId id="266" r:id="rId7"/>
    <p:sldId id="270" r:id="rId8"/>
    <p:sldId id="27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57"/>
            <p14:sldId id="264"/>
            <p14:sldId id="267"/>
            <p14:sldId id="269"/>
            <p14:sldId id="268"/>
            <p14:sldId id="266"/>
            <p14:sldId id="270"/>
            <p14:sldId id="27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51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ckarruda/PesterSummitSess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Pesterize</a:t>
            </a:r>
            <a:r>
              <a:rPr lang="en-US" dirty="0"/>
              <a:t> Your Code!!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Speaker: Me (Jim Arruda)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Why are you Pestering me?</a:t>
            </a:r>
          </a:p>
          <a:p>
            <a:r>
              <a:rPr lang="en-US" dirty="0"/>
              <a:t>Where do I start? What helped me (Jim)</a:t>
            </a:r>
          </a:p>
          <a:p>
            <a:r>
              <a:rPr lang="en-US" dirty="0"/>
              <a:t>Now what? (Let’s start to write some tests!)</a:t>
            </a:r>
          </a:p>
          <a:p>
            <a:r>
              <a:rPr lang="en-US" dirty="0"/>
              <a:t>How dare you Mock me!</a:t>
            </a:r>
          </a:p>
          <a:p>
            <a:r>
              <a:rPr lang="en-US" dirty="0"/>
              <a:t>Putting it all together</a:t>
            </a:r>
          </a:p>
          <a:p>
            <a:r>
              <a:rPr lang="en-US" dirty="0"/>
              <a:t>Sum it up and Q/A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you Pestering me?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60047-6C1C-4170-886C-7580D2A15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13" y="1657952"/>
            <a:ext cx="7000973" cy="464908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EC9FC-830A-42F7-BD99-F5BF6F5CB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8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476E-672B-4B56-8001-B563B1A3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Be a Dummy! Test first!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1575DB-EF43-4CB9-8F97-D63174916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749" y="1606999"/>
            <a:ext cx="6514501" cy="4885876"/>
          </a:xfrm>
        </p:spPr>
      </p:pic>
    </p:spTree>
    <p:extLst>
      <p:ext uri="{BB962C8B-B14F-4D97-AF65-F5344CB8AC3E}">
        <p14:creationId xmlns:p14="http://schemas.microsoft.com/office/powerpoint/2010/main" val="194112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EBB3-8512-40D4-88A8-1A38E36D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I start?(Things I learned)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F6B1-C340-4204-90FC-09A7B7D3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Simpler code = simpler tests</a:t>
            </a:r>
          </a:p>
          <a:p>
            <a:r>
              <a:rPr lang="en-US" dirty="0"/>
              <a:t>Start with what you know</a:t>
            </a:r>
          </a:p>
          <a:p>
            <a:r>
              <a:rPr lang="en-US" dirty="0"/>
              <a:t>Test the easier things first</a:t>
            </a:r>
          </a:p>
          <a:p>
            <a:r>
              <a:rPr lang="en-US" dirty="0"/>
              <a:t>Understand what to Mock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7C9527-9F03-423C-B334-89349E58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71860"/>
            <a:ext cx="5436989" cy="363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2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034792" y="2973712"/>
            <a:ext cx="8792186" cy="20399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E980-2C0A-4F6A-B2C1-8B9362C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2C778-1C92-42AF-8837-AB4CFD8D2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Code = Simpler Tests</a:t>
            </a:r>
          </a:p>
          <a:p>
            <a:r>
              <a:rPr lang="en-US" dirty="0"/>
              <a:t>Start simple</a:t>
            </a:r>
          </a:p>
          <a:p>
            <a:r>
              <a:rPr lang="en-US" dirty="0"/>
              <a:t>Understand what to Mock</a:t>
            </a:r>
          </a:p>
          <a:p>
            <a:r>
              <a:rPr lang="en-US" dirty="0"/>
              <a:t>Pester Yourself!!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8C793-A932-4254-87D8-FA2365793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690" y="1379432"/>
            <a:ext cx="4483510" cy="523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7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44C9-8FAD-443B-8558-983D6AB1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1396-14D7-4D67-A765-800FC05E2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- @</a:t>
            </a:r>
            <a:r>
              <a:rPr lang="en-US" dirty="0" err="1"/>
              <a:t>JimRockArruda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https://github.com/rockarruda/PesterSummitSession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6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</TotalTime>
  <Words>124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Pesterize Your Code!!</vt:lpstr>
      <vt:lpstr>Agenda</vt:lpstr>
      <vt:lpstr>Why are you Pestering me?</vt:lpstr>
      <vt:lpstr>   Be a Dummy! Test first!</vt:lpstr>
      <vt:lpstr>Where do I start?(Things I learned)</vt:lpstr>
      <vt:lpstr>PowerPoint Presentation</vt:lpstr>
      <vt:lpstr>In Summary</vt:lpstr>
      <vt:lpstr>Contact Info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Arruda, James</cp:lastModifiedBy>
  <cp:revision>35</cp:revision>
  <dcterms:created xsi:type="dcterms:W3CDTF">2017-08-03T21:53:21Z</dcterms:created>
  <dcterms:modified xsi:type="dcterms:W3CDTF">2018-04-09T14:01:48Z</dcterms:modified>
</cp:coreProperties>
</file>