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4" r:id="rId3"/>
    <p:sldId id="267" r:id="rId4"/>
    <p:sldId id="269" r:id="rId5"/>
    <p:sldId id="268" r:id="rId6"/>
    <p:sldId id="266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5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arruda/PesterSummitS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Jim Arruda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My Story</a:t>
            </a:r>
          </a:p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Sum it up and 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you Pestering 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7E10D-18AB-420B-B8EA-A457B8D0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444" y="1690688"/>
            <a:ext cx="6229112" cy="4671834"/>
          </a:xfrm>
        </p:spPr>
      </p:pic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Be a Dummy! Test first!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59BDA7-0C29-46ED-80A7-D234A7F5F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600" y="1394824"/>
            <a:ext cx="7870800" cy="4931578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Just do it!!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34792" y="2973712"/>
            <a:ext cx="8792186" cy="2039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E980-2C0A-4F6A-B2C1-8B9362C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C778-1C92-42AF-8837-AB4CFD8D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simple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Go Pester Yourself!!</a:t>
            </a:r>
          </a:p>
          <a:p>
            <a:r>
              <a:rPr lang="en-US" dirty="0"/>
              <a:t>Thank you for listening!!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432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4C9-8FAD-443B-8558-983D6AB1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1396-14D7-4D67-A765-800FC05E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- @</a:t>
            </a:r>
            <a:r>
              <a:rPr lang="en-US" dirty="0" err="1"/>
              <a:t>JimRockArruda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https://github.com/rockarruda/PesterSummitSession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137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Pesterize Your Code!!</vt:lpstr>
      <vt:lpstr>Agenda</vt:lpstr>
      <vt:lpstr>Why are you Pestering me?</vt:lpstr>
      <vt:lpstr>     Be a Dummy! Test first!</vt:lpstr>
      <vt:lpstr>Where do I start?(Things I learned)</vt:lpstr>
      <vt:lpstr>PowerPoint Presentation</vt:lpstr>
      <vt:lpstr>In Summary</vt:lpstr>
      <vt:lpstr>Contact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Arruda, James</cp:lastModifiedBy>
  <cp:revision>40</cp:revision>
  <dcterms:created xsi:type="dcterms:W3CDTF">2017-08-03T21:53:21Z</dcterms:created>
  <dcterms:modified xsi:type="dcterms:W3CDTF">2018-04-11T15:25:08Z</dcterms:modified>
</cp:coreProperties>
</file>