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Me (Jim Arruda)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(How do we apply this?)</a:t>
            </a:r>
          </a:p>
          <a:p>
            <a:r>
              <a:rPr lang="en-US" dirty="0"/>
              <a:t>How </a:t>
            </a:r>
            <a:r>
              <a:rPr lang="en-US"/>
              <a:t>dare you Mock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343</Words>
  <Application>Microsoft Office PowerPoint</Application>
  <PresentationFormat>Widescreen</PresentationFormat>
  <Paragraphs>32</Paragraphs>
  <Slides>11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Pesterize Your Code!!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Arruda, James</cp:lastModifiedBy>
  <cp:revision>11</cp:revision>
  <dcterms:created xsi:type="dcterms:W3CDTF">2017-08-03T21:53:21Z</dcterms:created>
  <dcterms:modified xsi:type="dcterms:W3CDTF">2018-03-23T19:14:18Z</dcterms:modified>
</cp:coreProperties>
</file>