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5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Jim Arruda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7E10D-18AB-420B-B8EA-A457B8D0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444" y="1690688"/>
            <a:ext cx="6229112" cy="4671834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Be a Dummy! Test first!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9BDA7-0C29-46ED-80A7-D234A7F5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00" y="1394824"/>
            <a:ext cx="7870800" cy="4931578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Just do it!!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simple</a:t>
            </a:r>
          </a:p>
          <a:p>
            <a:r>
              <a:rPr lang="en-US" dirty="0"/>
              <a:t>Understand what to Mock</a:t>
            </a:r>
          </a:p>
          <a:p>
            <a:r>
              <a:rPr lang="en-US" dirty="0"/>
              <a:t>Go Pester Yourself!!</a:t>
            </a:r>
          </a:p>
          <a:p>
            <a:r>
              <a:rPr lang="en-US" dirty="0"/>
              <a:t>Thank you for listening!!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135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39</cp:revision>
  <dcterms:created xsi:type="dcterms:W3CDTF">2017-08-03T21:53:21Z</dcterms:created>
  <dcterms:modified xsi:type="dcterms:W3CDTF">2018-04-11T13:17:41Z</dcterms:modified>
</cp:coreProperties>
</file>