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7" r:id="rId11"/>
    <p:sldId id="269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464E3-382F-479E-AA56-F57FCA28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75" y="1690688"/>
            <a:ext cx="6859356" cy="4521576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750" y="1690688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code = smaller tests</a:t>
            </a:r>
          </a:p>
          <a:p>
            <a:r>
              <a:rPr lang="en-US" dirty="0"/>
              <a:t>Start with what </a:t>
            </a:r>
            <a:r>
              <a:rPr lang="en-US"/>
              <a:t>you know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369</Words>
  <Application>Microsoft Office PowerPoint</Application>
  <PresentationFormat>Widescreen</PresentationFormat>
  <Paragraphs>36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Why are you Pestering me?</vt:lpstr>
      <vt:lpstr>PowerPoint Presentation</vt:lpstr>
      <vt:lpstr>Where do I start?(Things I learned)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Jim</cp:lastModifiedBy>
  <cp:revision>17</cp:revision>
  <dcterms:created xsi:type="dcterms:W3CDTF">2017-08-03T21:53:21Z</dcterms:created>
  <dcterms:modified xsi:type="dcterms:W3CDTF">2018-03-26T21:33:48Z</dcterms:modified>
</cp:coreProperties>
</file>