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57" r:id="rId9"/>
    <p:sldId id="264" r:id="rId10"/>
    <p:sldId id="267" r:id="rId11"/>
    <p:sldId id="269" r:id="rId12"/>
    <p:sldId id="268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>
            <p14:sldId id="256"/>
            <p14:sldId id="258"/>
            <p14:sldId id="259"/>
            <p14:sldId id="260"/>
            <p14:sldId id="261"/>
            <p14:sldId id="263"/>
            <p14:sldId id="262"/>
          </p14:sldIdLst>
        </p14:section>
        <p14:section name="Your Presentation" id="{A8D7B0BD-02B5-F641-8106-1F81A10ED379}">
          <p14:sldIdLst>
            <p14:sldId id="257"/>
            <p14:sldId id="264"/>
            <p14:sldId id="267"/>
            <p14:sldId id="269"/>
            <p14:sldId id="268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74"/>
  </p:normalViewPr>
  <p:slideViewPr>
    <p:cSldViewPr snapToGrid="0" snapToObjects="1">
      <p:cViewPr varScale="1">
        <p:scale>
          <a:sx n="103" d="100"/>
          <a:sy n="10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Notes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These slides are hidden, and will not display when presenting.</a:t>
            </a:r>
          </a:p>
          <a:p>
            <a:r>
              <a:rPr lang="en-US" dirty="0"/>
              <a:t>You’re welcome to delete these slides if you plan to share your deck.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4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you Pestering me?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E464E3-382F-479E-AA56-F57FCA28C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8275" y="1690688"/>
            <a:ext cx="6859356" cy="4521576"/>
          </a:xfrm>
        </p:spPr>
      </p:pic>
    </p:spTree>
    <p:extLst>
      <p:ext uri="{BB962C8B-B14F-4D97-AF65-F5344CB8AC3E}">
        <p14:creationId xmlns:p14="http://schemas.microsoft.com/office/powerpoint/2010/main" val="304108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476E-672B-4B56-8001-B563B1A3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Be a Dummy! Test first!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1575DB-EF43-4CB9-8F97-D63174916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749" y="1606999"/>
            <a:ext cx="6514501" cy="4885876"/>
          </a:xfrm>
        </p:spPr>
      </p:pic>
    </p:spTree>
    <p:extLst>
      <p:ext uri="{BB962C8B-B14F-4D97-AF65-F5344CB8AC3E}">
        <p14:creationId xmlns:p14="http://schemas.microsoft.com/office/powerpoint/2010/main" val="1941123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EBB3-8512-40D4-88A8-1A38E36D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I start?(Things I learned)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4F6B1-C340-4204-90FC-09A7B7D3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Simpler code = simpler tests</a:t>
            </a:r>
          </a:p>
          <a:p>
            <a:r>
              <a:rPr lang="en-US" dirty="0"/>
              <a:t>Start with what you know</a:t>
            </a:r>
          </a:p>
          <a:p>
            <a:r>
              <a:rPr lang="en-US" dirty="0"/>
              <a:t>Test the easier things first</a:t>
            </a:r>
          </a:p>
          <a:p>
            <a:r>
              <a:rPr lang="en-US" dirty="0"/>
              <a:t>Write the </a:t>
            </a:r>
            <a:r>
              <a:rPr lang="en-US"/>
              <a:t>first test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7C9527-9F03-423C-B334-89349E588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71860"/>
            <a:ext cx="5436989" cy="363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2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034792" y="2973712"/>
            <a:ext cx="8792186" cy="20399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3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You are responsible for sharing your deck, your code, or anything else you like.</a:t>
            </a:r>
          </a:p>
          <a:p>
            <a:r>
              <a:rPr lang="en-US" dirty="0"/>
              <a:t>You can use </a:t>
            </a:r>
            <a:r>
              <a:rPr lang="en-US" dirty="0" err="1"/>
              <a:t>Sched.com</a:t>
            </a:r>
            <a:r>
              <a:rPr lang="en-US" dirty="0"/>
              <a:t>, or you can use another location. It’s entirely up to you.</a:t>
            </a:r>
          </a:p>
          <a:p>
            <a:r>
              <a:rPr lang="en-US" dirty="0"/>
              <a:t>We suggest including a shortened URL at the end of the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9447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modify console, ISE, or VS Code colors to use a high-contrast color scheme.</a:t>
            </a:r>
          </a:p>
          <a:p>
            <a:r>
              <a:rPr lang="en-US" dirty="0"/>
              <a:t>“Light” themes often work better, especially when combined with bold fonts and dark text colors.</a:t>
            </a:r>
          </a:p>
          <a:p>
            <a:r>
              <a:rPr lang="en-US" dirty="0"/>
              <a:t>Jack up the font size so your code is legible at the back of the room.</a:t>
            </a:r>
          </a:p>
        </p:txBody>
      </p:sp>
    </p:spTree>
    <p:extLst>
      <p:ext uri="{BB962C8B-B14F-4D97-AF65-F5344CB8AC3E}">
        <p14:creationId xmlns:p14="http://schemas.microsoft.com/office/powerpoint/2010/main" val="81187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strongly recommend the use of VS Code </a:t>
            </a:r>
            <a:r>
              <a:rPr lang="mr-IN" dirty="0"/>
              <a:t>–</a:t>
            </a:r>
            <a:r>
              <a:rPr lang="en-US" dirty="0"/>
              <a:t> all attendees can get it, and we’d like them to get used to it</a:t>
            </a:r>
          </a:p>
          <a:p>
            <a:r>
              <a:rPr lang="en-US" dirty="0"/>
              <a:t>We recommend the Light+ theme</a:t>
            </a:r>
          </a:p>
          <a:p>
            <a:r>
              <a:rPr lang="en-US" dirty="0"/>
              <a:t>Use the Zoom feature to raise the font size consistently throughout the UI</a:t>
            </a:r>
          </a:p>
        </p:txBody>
      </p:sp>
    </p:spTree>
    <p:extLst>
      <p:ext uri="{BB962C8B-B14F-4D97-AF65-F5344CB8AC3E}">
        <p14:creationId xmlns:p14="http://schemas.microsoft.com/office/powerpoint/2010/main" val="208720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do not include graphics or videos you found on the Internet unless you have </a:t>
            </a:r>
            <a:r>
              <a:rPr lang="en-US" b="1" dirty="0"/>
              <a:t>explicit permission from their owner</a:t>
            </a:r>
            <a:r>
              <a:rPr lang="en-US" dirty="0"/>
              <a:t> to use them.</a:t>
            </a:r>
          </a:p>
          <a:p>
            <a:r>
              <a:rPr lang="en-US" dirty="0"/>
              <a:t>We have had take-down notices in the past and would like to avoid this.</a:t>
            </a:r>
          </a:p>
          <a:p>
            <a:r>
              <a:rPr lang="en-US" dirty="0"/>
              <a:t>When in doubt, skip the silly picture.</a:t>
            </a:r>
          </a:p>
        </p:txBody>
      </p:sp>
    </p:spTree>
    <p:extLst>
      <p:ext uri="{BB962C8B-B14F-4D97-AF65-F5344CB8AC3E}">
        <p14:creationId xmlns:p14="http://schemas.microsoft.com/office/powerpoint/2010/main" val="158647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default slides to a Creative Commons attribution, </a:t>
            </a:r>
            <a:r>
              <a:rPr lang="en-US" dirty="0" err="1"/>
              <a:t>sharealike</a:t>
            </a:r>
            <a:r>
              <a:rPr lang="en-US" dirty="0"/>
              <a:t>, noncommercial license</a:t>
            </a:r>
          </a:p>
          <a:p>
            <a:r>
              <a:rPr lang="en-US" dirty="0"/>
              <a:t>You’re welcome to state a different copyright policy. If you do, please remove the CC logos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93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leave the boilerplate slide at the end of the presentation, and leave it on-screen as you end.</a:t>
            </a:r>
          </a:p>
          <a:p>
            <a:r>
              <a:rPr lang="en-US" dirty="0"/>
              <a:t>During your “Final Q&amp;A” is a good time to bring that slide up.</a:t>
            </a:r>
          </a:p>
        </p:txBody>
      </p:sp>
    </p:spTree>
    <p:extLst>
      <p:ext uri="{BB962C8B-B14F-4D97-AF65-F5344CB8AC3E}">
        <p14:creationId xmlns:p14="http://schemas.microsoft.com/office/powerpoint/2010/main" val="129799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Pesterize</a:t>
            </a:r>
            <a:r>
              <a:rPr lang="en-US" dirty="0"/>
              <a:t> Your Code!!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Speaker: Me (Jim Arruda)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you Pestering me?</a:t>
            </a:r>
          </a:p>
          <a:p>
            <a:r>
              <a:rPr lang="en-US" dirty="0"/>
              <a:t>Where do I start? What helped me (Jim)</a:t>
            </a:r>
          </a:p>
          <a:p>
            <a:r>
              <a:rPr lang="en-US" dirty="0"/>
              <a:t>Now what? (Let’s start to write some tests!)</a:t>
            </a:r>
          </a:p>
          <a:p>
            <a:r>
              <a:rPr lang="en-US" dirty="0"/>
              <a:t>How dare you Mock me!</a:t>
            </a:r>
          </a:p>
          <a:p>
            <a:r>
              <a:rPr lang="en-US" dirty="0"/>
              <a:t>Putting it all together</a:t>
            </a:r>
          </a:p>
          <a:p>
            <a:r>
              <a:rPr lang="en-US" dirty="0"/>
              <a:t>Sum it up and Q/A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7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</TotalTime>
  <Words>389</Words>
  <Application>Microsoft Office PowerPoint</Application>
  <PresentationFormat>Widescreen</PresentationFormat>
  <Paragraphs>41</Paragraphs>
  <Slides>14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Mangal</vt:lpstr>
      <vt:lpstr>Office Theme</vt:lpstr>
      <vt:lpstr>Design Notes</vt:lpstr>
      <vt:lpstr>Sharing</vt:lpstr>
      <vt:lpstr>Demos</vt:lpstr>
      <vt:lpstr>Demos</vt:lpstr>
      <vt:lpstr>Copyright</vt:lpstr>
      <vt:lpstr>Copyright</vt:lpstr>
      <vt:lpstr>Lastly</vt:lpstr>
      <vt:lpstr>Pesterize Your Code!!</vt:lpstr>
      <vt:lpstr>Agenda</vt:lpstr>
      <vt:lpstr>Why are you Pestering me?</vt:lpstr>
      <vt:lpstr>   Be a Dummy! Test first!</vt:lpstr>
      <vt:lpstr>Where do I start?(Things I learned)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Arruda, James</cp:lastModifiedBy>
  <cp:revision>23</cp:revision>
  <dcterms:created xsi:type="dcterms:W3CDTF">2017-08-03T21:53:21Z</dcterms:created>
  <dcterms:modified xsi:type="dcterms:W3CDTF">2018-04-03T21:51:37Z</dcterms:modified>
</cp:coreProperties>
</file>