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67" r:id="rId11"/>
    <p:sldId id="269" r:id="rId12"/>
    <p:sldId id="268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464E3-382F-479E-AA56-F57FCA28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275" y="1690688"/>
            <a:ext cx="6859356" cy="4521576"/>
          </a:xfrm>
        </p:spPr>
      </p:pic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Be a Dummy! Test first!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575DB-EF43-4CB9-8F97-D6317491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749" y="1606999"/>
            <a:ext cx="6514501" cy="4885876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r>
              <a:rPr lang="en-US" dirty="0"/>
              <a:t>Test the easier things first</a:t>
            </a:r>
          </a:p>
          <a:p>
            <a:r>
              <a:rPr lang="en-US" dirty="0"/>
              <a:t>Write the </a:t>
            </a:r>
            <a:r>
              <a:rPr lang="en-US"/>
              <a:t>first test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C9527-9F03-423C-B334-89349E58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1860"/>
            <a:ext cx="5436989" cy="36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Me (Jim Arruda)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378</Words>
  <Application>Microsoft Office PowerPoint</Application>
  <PresentationFormat>Widescreen</PresentationFormat>
  <Paragraphs>39</Paragraphs>
  <Slides>14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Pesterize Your Code!!</vt:lpstr>
      <vt:lpstr>Agenda</vt:lpstr>
      <vt:lpstr>Why are you Pestering me?</vt:lpstr>
      <vt:lpstr>   Be a Dummy! Test first!</vt:lpstr>
      <vt:lpstr>Where do I start?(Things I learned)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Jim</cp:lastModifiedBy>
  <cp:revision>21</cp:revision>
  <dcterms:created xsi:type="dcterms:W3CDTF">2017-08-03T21:53:21Z</dcterms:created>
  <dcterms:modified xsi:type="dcterms:W3CDTF">2018-04-03T00:32:53Z</dcterms:modified>
</cp:coreProperties>
</file>