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9" r:id="rId5"/>
    <p:sldId id="268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rruda/PesterSummit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Jim Arruda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My Story</a:t>
            </a:r>
          </a:p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you Pestering me?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663EA9-5E8F-4629-ACD5-BB691BD3F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617" y="1690688"/>
            <a:ext cx="6772766" cy="4492601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Be a Dummy! Test first!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2DE4DA-912B-4461-8D02-8BFA421F8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Just do it!!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E980-2C0A-4F6A-B2C1-8B9362C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C778-1C92-42AF-8837-AB4CFD8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simple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Go Pester Yourself!!</a:t>
            </a:r>
          </a:p>
          <a:p>
            <a:r>
              <a:rPr lang="en-US" dirty="0"/>
              <a:t>Thank you for listening!!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432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4C9-8FAD-443B-8558-983D6AB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396-14D7-4D67-A765-800FC05E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- @</a:t>
            </a:r>
            <a:r>
              <a:rPr lang="en-US" dirty="0" err="1"/>
              <a:t>JimRockArruda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https://github.com/rockarruda/PesterSummitSession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137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Pesterize Your Code!!</vt:lpstr>
      <vt:lpstr>Agenda</vt:lpstr>
      <vt:lpstr>Why are you Pestering me?</vt:lpstr>
      <vt:lpstr>     Be a Dummy! Test first!</vt:lpstr>
      <vt:lpstr>Where do I start?(Things I learned)</vt:lpstr>
      <vt:lpstr>PowerPoint Presentation</vt:lpstr>
      <vt:lpstr>In Summary</vt:lpstr>
      <vt:lpstr>Contact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42</cp:revision>
  <dcterms:created xsi:type="dcterms:W3CDTF">2017-08-03T21:53:21Z</dcterms:created>
  <dcterms:modified xsi:type="dcterms:W3CDTF">2018-04-26T17:01:32Z</dcterms:modified>
</cp:coreProperties>
</file>