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EAB06-0B16-47C5-8488-653D8B8D5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of life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C33ADB-BCA4-4137-9240-5CB1C27F5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Дрожбин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 Кирилл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Студент 4 курса ННГУ</a:t>
            </a:r>
          </a:p>
        </p:txBody>
      </p:sp>
    </p:spTree>
    <p:extLst>
      <p:ext uri="{BB962C8B-B14F-4D97-AF65-F5344CB8AC3E}">
        <p14:creationId xmlns:p14="http://schemas.microsoft.com/office/powerpoint/2010/main" val="415934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C4EF1-E13C-47B7-93D7-44D6F372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80" y="652426"/>
            <a:ext cx="8534400" cy="1507067"/>
          </a:xfrm>
        </p:spPr>
        <p:txBody>
          <a:bodyPr/>
          <a:lstStyle/>
          <a:p>
            <a:r>
              <a:rPr lang="ru-RU" dirty="0"/>
              <a:t>Правила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AE91B1-5468-4131-9DBB-A18D80625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80" y="1051017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Место действия — это размеченная на клетки замкнутая поверхность(верхняя граница поля «соединена» с нижней, а левая граница — с правой,) Пользователь задает размер поля и расставляет начальное положение «живых» клеток, которые затем взаимодействуют согласно правилам: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	1)В пустой (мёртвой) клетке, рядом с которой ровно три живые клетки, зарождается жизнь;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	2)Если у живой клетки есть две или три живые соседки, то эта клетка продолжает жить;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0C7E5-E35B-4DE1-B3E0-43B5B63E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09" y="61640"/>
            <a:ext cx="10058400" cy="2743200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2902E9-C80F-4000-BCE2-2A390EB9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296" y="4133088"/>
            <a:ext cx="1917422" cy="14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00A8376-BA6E-46BB-B728-8C0C64EE5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47" y="4053160"/>
            <a:ext cx="1412082" cy="141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BE194CA1-5035-4471-A418-966F60628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4091" y="3448482"/>
            <a:ext cx="8535988" cy="187960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59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6117B-7B11-4FFA-8728-DF273751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AD557C-389D-475B-8568-A093F2606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073229-F519-4431-9179-AB28A97D9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59" y="1943100"/>
            <a:ext cx="2390775" cy="14859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7809F50-5DD4-4A05-B1C0-372E33D46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890" y="685800"/>
            <a:ext cx="42862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8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9B40E-569D-4DCF-9FBA-FDD10EBA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2EB0C6-6009-4D1A-BCF6-EF0CFE697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EE009E-76FD-4BF8-8DF7-91C0F18E7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76" y="514350"/>
            <a:ext cx="4286250" cy="56578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317691D-C38C-4691-A7FC-F1A18D237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014537"/>
            <a:ext cx="23622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3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21D041-9474-4547-B06D-050902C3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13" y="685800"/>
            <a:ext cx="3552155" cy="472367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0EC7A-2532-4161-9398-D14C4917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D2ABE7-0E10-4E47-BDA8-5AB53AB37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4F9AB2-F901-4FFB-A159-AAF18105E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24" y="664575"/>
            <a:ext cx="3566345" cy="472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2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2F8A8-4CC8-41AC-8B6F-47CB68B1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93" y="0"/>
            <a:ext cx="10085665" cy="1706731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93F409-1855-442F-AF2B-6F168A7A9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861" y="1479597"/>
            <a:ext cx="8535988" cy="1879600"/>
          </a:xfrm>
        </p:spPr>
        <p:txBody>
          <a:bodyPr/>
          <a:lstStyle/>
          <a:p>
            <a:r>
              <a:rPr lang="en-US" dirty="0"/>
              <a:t>	</a:t>
            </a:r>
            <a:r>
              <a:rPr lang="ru-RU" dirty="0"/>
              <a:t>Использовал неупорядоченный словарь</a:t>
            </a:r>
            <a:r>
              <a:rPr lang="en-US" dirty="0"/>
              <a:t>,</a:t>
            </a:r>
            <a:r>
              <a:rPr lang="ru-RU" dirty="0"/>
              <a:t> состоящий из структуры(</a:t>
            </a:r>
            <a:r>
              <a:rPr lang="en-US" dirty="0" err="1"/>
              <a:t>x,y</a:t>
            </a:r>
            <a:r>
              <a:rPr lang="ru-RU" dirty="0"/>
              <a:t>)и указателей на  класс прямоугольников.</a:t>
            </a:r>
            <a:r>
              <a:rPr lang="en-US" dirty="0"/>
              <a:t> </a:t>
            </a:r>
            <a:r>
              <a:rPr lang="ru-RU" dirty="0"/>
              <a:t>Поиск </a:t>
            </a:r>
            <a:r>
              <a:rPr lang="ru-RU" dirty="0" err="1"/>
              <a:t>соcедей</a:t>
            </a:r>
            <a:r>
              <a:rPr lang="ru-RU" dirty="0"/>
              <a:t> происходит с помощью </a:t>
            </a:r>
            <a:r>
              <a:rPr lang="ru-RU" dirty="0" err="1"/>
              <a:t>find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Перед изменением словаря происходит проверка, на победу или проигрыш игрока.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19609E-32B4-42B2-8CA1-ABF79EE8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3336146"/>
            <a:ext cx="4691001" cy="318891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2B7610-306B-47E4-B810-DDD97833D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207" y="4052410"/>
            <a:ext cx="48768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1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9E839-DF35-4E39-900A-E7FDD885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887" y="1367407"/>
            <a:ext cx="8534401" cy="22816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BE6196-3310-4193-8432-B19C15C20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1564" y="4486923"/>
            <a:ext cx="8534400" cy="1498600"/>
          </a:xfrm>
        </p:spPr>
        <p:txBody>
          <a:bodyPr/>
          <a:lstStyle/>
          <a:p>
            <a:r>
              <a:rPr lang="en-US" dirty="0"/>
              <a:t>https://github.com/rockbeen/Game_of_Life_Qt.git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09754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234</TotalTime>
  <Words>78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Сектор</vt:lpstr>
      <vt:lpstr>Game of life</vt:lpstr>
      <vt:lpstr>Правила </vt:lpstr>
      <vt:lpstr>Используемые технологии</vt:lpstr>
      <vt:lpstr>Презентация PowerPoint</vt:lpstr>
      <vt:lpstr>Презентация PowerPoint</vt:lpstr>
      <vt:lpstr>Презентация PowerPoint</vt:lpstr>
      <vt:lpstr>Реализация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Kirill</cp:lastModifiedBy>
  <cp:revision>13</cp:revision>
  <dcterms:created xsi:type="dcterms:W3CDTF">2021-07-20T12:20:27Z</dcterms:created>
  <dcterms:modified xsi:type="dcterms:W3CDTF">2021-07-21T17:24:35Z</dcterms:modified>
</cp:coreProperties>
</file>