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CW STALLING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42910" y="2500306"/>
            <a:ext cx="4071966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Apêndice A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Projetos para ensinar organização </a:t>
            </a:r>
            <a:endParaRPr kumimoji="0" lang="pt-BR" sz="1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785794"/>
            <a:ext cx="4500594" cy="50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A.1 </a:t>
            </a:r>
            <a:r>
              <a:rPr lang="pt-BR" sz="3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3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Simulações interativas</a:t>
            </a:r>
            <a:endParaRPr lang="pt-BR" sz="3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1" y="1643050"/>
            <a:ext cx="7579589" cy="467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6500826" y="6286520"/>
            <a:ext cx="1500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58" y="1809195"/>
            <a:ext cx="7886732" cy="44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571472" y="1571612"/>
            <a:ext cx="264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Apresentação na tela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A.1  Simulações interativas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3</cp:revision>
  <dcterms:created xsi:type="dcterms:W3CDTF">2010-01-21T13:44:25Z</dcterms:created>
  <dcterms:modified xsi:type="dcterms:W3CDTF">2010-01-21T14:40:57Z</dcterms:modified>
</cp:coreProperties>
</file>