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0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6569-192C-4BB2-ACA7-D01C5AF57794}" type="datetimeFigureOut">
              <a:rPr lang="pt-BR" smtClean="0"/>
              <a:pPr/>
              <a:t>21/01/2010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6ECB-AAE8-47E8-B85D-DA13698B841B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 descr="CW STALLINGS_slide 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8" name="Rectangle 8"/>
          <p:cNvSpPr>
            <a:spLocks noGrp="1" noChangeArrowheads="1"/>
          </p:cNvSpPr>
          <p:nvPr userDrawn="1"/>
        </p:nvSpPr>
        <p:spPr bwMode="auto">
          <a:xfrm>
            <a:off x="5000628" y="6500834"/>
            <a:ext cx="396480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200" baseline="0" dirty="0"/>
              <a:t>© </a:t>
            </a:r>
            <a:r>
              <a:rPr lang="pt-BR" sz="1200" baseline="0" dirty="0" smtClean="0"/>
              <a:t>2009 </a:t>
            </a:r>
            <a:r>
              <a:rPr lang="pt-BR" sz="1200" baseline="0" dirty="0"/>
              <a:t>Pearson </a:t>
            </a:r>
            <a:r>
              <a:rPr lang="pt-BR" sz="1200" baseline="0" dirty="0" err="1"/>
              <a:t>Prentice</a:t>
            </a:r>
            <a:r>
              <a:rPr lang="pt-BR" sz="1200" baseline="0" dirty="0"/>
              <a:t> Hall. </a:t>
            </a:r>
            <a:r>
              <a:rPr lang="pt-BR" sz="1200" baseline="0" dirty="0" smtClean="0"/>
              <a:t>Todos os direitos reservados.</a:t>
            </a:r>
            <a:endParaRPr lang="pt-BR" sz="1200" baseline="0" dirty="0"/>
          </a:p>
        </p:txBody>
      </p:sp>
      <p:sp>
        <p:nvSpPr>
          <p:cNvPr id="9" name="Rectangle 8"/>
          <p:cNvSpPr>
            <a:spLocks noGrp="1" noChangeArrowheads="1"/>
          </p:cNvSpPr>
          <p:nvPr userDrawn="1"/>
        </p:nvSpPr>
        <p:spPr bwMode="auto">
          <a:xfrm>
            <a:off x="178563" y="6500834"/>
            <a:ext cx="3214710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slide </a:t>
            </a:r>
            <a:fld id="{4FA60421-03D3-4659-A04A-6C3A1065A232}" type="slidenum">
              <a:rPr lang="pt-BR" sz="12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pt-BR" sz="1200" baseline="0" dirty="0" smtClean="0"/>
          </a:p>
          <a:p>
            <a:pPr algn="l"/>
            <a:endParaRPr lang="pt-BR" sz="1200" baseline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36569-192C-4BB2-ACA7-D01C5AF57794}" type="datetimeFigureOut">
              <a:rPr lang="pt-BR" smtClean="0"/>
              <a:pPr/>
              <a:t>21/01/2010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26ECB-AAE8-47E8-B85D-DA13698B84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 descr="CW STALLING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642910" y="2428868"/>
            <a:ext cx="3929090" cy="3500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ea typeface="+mj-ea"/>
                <a:cs typeface="Arial" pitchFamily="34" charset="0"/>
              </a:rPr>
              <a:t>Apêndice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7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Arial" pitchFamily="34" charset="0"/>
              </a:rPr>
              <a:t>Linguagem de</a:t>
            </a:r>
            <a:r>
              <a:rPr kumimoji="0" lang="pt-BR" sz="37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Arial" pitchFamily="34" charset="0"/>
              </a:rPr>
              <a:t> </a:t>
            </a:r>
            <a:r>
              <a:rPr kumimoji="0" lang="pt-BR" sz="37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Arial" pitchFamily="34" charset="0"/>
              </a:rPr>
              <a:t>montagem (</a:t>
            </a:r>
            <a:r>
              <a:rPr kumimoji="0" lang="pt-BR" sz="370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Arial" pitchFamily="34" charset="0"/>
              </a:rPr>
              <a:t>assembly</a:t>
            </a:r>
            <a:r>
              <a:rPr kumimoji="0" lang="pt-BR" sz="37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Arial" pitchFamily="34" charset="0"/>
              </a:rPr>
              <a:t>)</a:t>
            </a:r>
            <a:r>
              <a:rPr kumimoji="0" lang="pt-BR" sz="37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Arial" pitchFamily="34" charset="0"/>
              </a:rPr>
              <a:t> </a:t>
            </a:r>
            <a:r>
              <a:rPr kumimoji="0" lang="pt-BR" sz="37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Arial" pitchFamily="34" charset="0"/>
              </a:rPr>
              <a:t>e assuntos relacionados</a:t>
            </a:r>
            <a:endParaRPr kumimoji="0" lang="pt-BR" sz="37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468262"/>
            <a:ext cx="7119974" cy="4818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76" y="1537918"/>
            <a:ext cx="8172490" cy="4748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aixaDeTexto 2"/>
          <p:cNvSpPr txBox="1"/>
          <p:nvPr/>
        </p:nvSpPr>
        <p:spPr>
          <a:xfrm>
            <a:off x="7215206" y="6254613"/>
            <a:ext cx="1500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pt-BR" sz="1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BR" sz="1000" i="1" dirty="0" smtClean="0">
                <a:latin typeface="Arial" pitchFamily="34" charset="0"/>
                <a:cs typeface="Arial" pitchFamily="34" charset="0"/>
              </a:rPr>
              <a:t>Continua</a:t>
            </a:r>
            <a:r>
              <a:rPr lang="pt-BR" sz="1000" dirty="0" smtClean="0">
                <a:latin typeface="Arial" pitchFamily="34" charset="0"/>
                <a:cs typeface="Arial" pitchFamily="34" charset="0"/>
              </a:rPr>
              <a:t>)</a:t>
            </a:r>
            <a:endParaRPr lang="pt-BR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428736"/>
            <a:ext cx="6211448" cy="5090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aixaDeTexto 3"/>
          <p:cNvSpPr txBox="1"/>
          <p:nvPr/>
        </p:nvSpPr>
        <p:spPr>
          <a:xfrm>
            <a:off x="1357290" y="1182515"/>
            <a:ext cx="2643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BR" sz="1000" i="1" dirty="0" smtClean="0">
                <a:latin typeface="Arial" pitchFamily="34" charset="0"/>
                <a:cs typeface="Arial" pitchFamily="34" charset="0"/>
              </a:rPr>
              <a:t>Continuação</a:t>
            </a:r>
            <a:r>
              <a:rPr lang="pt-BR" sz="1000" dirty="0" smtClean="0">
                <a:latin typeface="Arial" pitchFamily="34" charset="0"/>
                <a:cs typeface="Arial" pitchFamily="34" charset="0"/>
              </a:rPr>
              <a:t>)</a:t>
            </a:r>
            <a:endParaRPr lang="pt-BR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2844" y="714356"/>
            <a:ext cx="7529538" cy="714380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B.3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Carregamento e ligação</a:t>
            </a:r>
            <a:endParaRPr lang="pt-BR" sz="28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459546"/>
            <a:ext cx="6500858" cy="498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0550" y="1409278"/>
            <a:ext cx="7810540" cy="5091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402398"/>
            <a:ext cx="7258094" cy="5098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384948"/>
            <a:ext cx="7215238" cy="504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410248"/>
            <a:ext cx="7381910" cy="4947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379914"/>
            <a:ext cx="6215106" cy="5114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4282" y="571480"/>
            <a:ext cx="4429156" cy="714380"/>
          </a:xfrm>
        </p:spPr>
        <p:txBody>
          <a:bodyPr>
            <a:noAutofit/>
          </a:bodyPr>
          <a:lstStyle/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Principais termos, perguntas de revisão e problemas</a:t>
            </a:r>
            <a:endParaRPr lang="pt-BR" sz="28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214554"/>
            <a:ext cx="7905756" cy="3965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aixaDeTexto 3"/>
          <p:cNvSpPr txBox="1"/>
          <p:nvPr/>
        </p:nvSpPr>
        <p:spPr>
          <a:xfrm>
            <a:off x="500034" y="1643050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Problema B.1</a:t>
            </a:r>
            <a:endParaRPr lang="pt-BR" sz="2400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571612"/>
            <a:ext cx="7934358" cy="430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aixaDeTexto 5"/>
          <p:cNvSpPr txBox="1"/>
          <p:nvPr/>
        </p:nvSpPr>
        <p:spPr>
          <a:xfrm>
            <a:off x="7500958" y="6540365"/>
            <a:ext cx="1500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pt-BR" sz="1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BR" sz="1000" i="1" dirty="0" smtClean="0">
                <a:latin typeface="Arial" pitchFamily="34" charset="0"/>
                <a:cs typeface="Arial" pitchFamily="34" charset="0"/>
              </a:rPr>
              <a:t>Continua</a:t>
            </a:r>
            <a:r>
              <a:rPr lang="pt-BR" sz="1000" dirty="0" smtClean="0">
                <a:latin typeface="Arial" pitchFamily="34" charset="0"/>
                <a:cs typeface="Arial" pitchFamily="34" charset="0"/>
              </a:rPr>
              <a:t>)</a:t>
            </a:r>
            <a:endParaRPr lang="pt-BR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929554" y="5857892"/>
            <a:ext cx="928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BR" sz="1000" i="1" dirty="0" smtClean="0">
                <a:latin typeface="Arial" pitchFamily="34" charset="0"/>
                <a:cs typeface="Arial" pitchFamily="34" charset="0"/>
              </a:rPr>
              <a:t>Continua</a:t>
            </a:r>
            <a:r>
              <a:rPr lang="pt-BR" sz="1000" dirty="0" smtClean="0">
                <a:latin typeface="Arial" pitchFamily="34" charset="0"/>
                <a:cs typeface="Arial" pitchFamily="34" charset="0"/>
              </a:rPr>
              <a:t>)</a:t>
            </a:r>
            <a:endParaRPr lang="pt-BR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132" y="2000240"/>
            <a:ext cx="8591586" cy="334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aixaDeTexto 2"/>
          <p:cNvSpPr txBox="1"/>
          <p:nvPr/>
        </p:nvSpPr>
        <p:spPr>
          <a:xfrm>
            <a:off x="357158" y="1754019"/>
            <a:ext cx="2643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BR" sz="1000" i="1" dirty="0" smtClean="0">
                <a:latin typeface="Arial" pitchFamily="34" charset="0"/>
                <a:cs typeface="Arial" pitchFamily="34" charset="0"/>
              </a:rPr>
              <a:t>Continuação</a:t>
            </a:r>
            <a:r>
              <a:rPr lang="pt-BR" sz="1000" dirty="0" smtClean="0">
                <a:latin typeface="Arial" pitchFamily="34" charset="0"/>
                <a:cs typeface="Arial" pitchFamily="34" charset="0"/>
              </a:rPr>
              <a:t>)</a:t>
            </a:r>
            <a:endParaRPr lang="pt-BR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5734" y="428604"/>
            <a:ext cx="3243258" cy="1000132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B.1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Linguagem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de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/>
            </a:r>
            <a:b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</a:b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montagem</a:t>
            </a:r>
            <a:endParaRPr lang="pt-BR" sz="28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300564"/>
            <a:ext cx="8048678" cy="2342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4498" y="1418850"/>
            <a:ext cx="5543584" cy="4867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643050"/>
            <a:ext cx="6362720" cy="467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2844" y="714356"/>
            <a:ext cx="7529538" cy="714380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B.2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Montadores</a:t>
            </a:r>
            <a:endParaRPr lang="pt-BR" sz="28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544615"/>
            <a:ext cx="5857916" cy="4850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1583036"/>
            <a:ext cx="4643470" cy="4798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325870"/>
            <a:ext cx="7848634" cy="21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45</Words>
  <Application>Microsoft Office PowerPoint</Application>
  <PresentationFormat>Apresentação na tela (4:3)</PresentationFormat>
  <Paragraphs>12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Tema do Office</vt:lpstr>
      <vt:lpstr>Slide 1</vt:lpstr>
      <vt:lpstr>Slide 2</vt:lpstr>
      <vt:lpstr>Slide 3</vt:lpstr>
      <vt:lpstr>B.1  Linguagem de  montagem</vt:lpstr>
      <vt:lpstr>Slide 5</vt:lpstr>
      <vt:lpstr>Slide 6</vt:lpstr>
      <vt:lpstr>B.2  Montadores</vt:lpstr>
      <vt:lpstr>Slide 8</vt:lpstr>
      <vt:lpstr>Slide 9</vt:lpstr>
      <vt:lpstr>Slide 10</vt:lpstr>
      <vt:lpstr>Slide 11</vt:lpstr>
      <vt:lpstr>Slide 12</vt:lpstr>
      <vt:lpstr>B.3  Carregamento e ligação</vt:lpstr>
      <vt:lpstr>Slide 14</vt:lpstr>
      <vt:lpstr>Slide 15</vt:lpstr>
      <vt:lpstr>Slide 16</vt:lpstr>
      <vt:lpstr>Slide 17</vt:lpstr>
      <vt:lpstr>Slide 18</vt:lpstr>
      <vt:lpstr>Principais termos, perguntas de revisão e problemas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usantt2</dc:creator>
  <cp:lastModifiedBy>ubileyu</cp:lastModifiedBy>
  <cp:revision>6</cp:revision>
  <dcterms:created xsi:type="dcterms:W3CDTF">2010-01-21T13:44:25Z</dcterms:created>
  <dcterms:modified xsi:type="dcterms:W3CDTF">2010-01-21T15:13:47Z</dcterms:modified>
</cp:coreProperties>
</file>