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85" r:id="rId18"/>
    <p:sldId id="286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0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C8015-A4DF-42B8-9266-F7CE0693677A}" type="datetimeFigureOut">
              <a:rPr lang="pt-BR" smtClean="0"/>
              <a:t>21/01/2010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1FA45-4882-491D-B7C8-99ABCA72360F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9A3A3-1DB9-424E-9E5D-79DFC05C947A}" type="slidenum">
              <a:rPr lang="pt-BR" smtClean="0"/>
              <a:pPr/>
              <a:t>25</a:t>
            </a:fld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6569-192C-4BB2-ACA7-D01C5AF57794}" type="datetimeFigureOut">
              <a:rPr lang="pt-BR" smtClean="0"/>
              <a:pPr/>
              <a:t>21/01/2010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6ECB-AAE8-47E8-B85D-DA13698B841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Rectangle 8"/>
          <p:cNvSpPr>
            <a:spLocks noGrp="1" noChangeArrowheads="1"/>
          </p:cNvSpPr>
          <p:nvPr userDrawn="1"/>
        </p:nvSpPr>
        <p:spPr bwMode="auto">
          <a:xfrm>
            <a:off x="5000628" y="6500834"/>
            <a:ext cx="396480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200" baseline="0" dirty="0"/>
              <a:t>© </a:t>
            </a:r>
            <a:r>
              <a:rPr lang="pt-BR" sz="1200" baseline="0" dirty="0" smtClean="0"/>
              <a:t>2009 </a:t>
            </a:r>
            <a:r>
              <a:rPr lang="pt-BR" sz="1200" baseline="0" dirty="0"/>
              <a:t>Pearson </a:t>
            </a:r>
            <a:r>
              <a:rPr lang="pt-BR" sz="1200" baseline="0" dirty="0" err="1"/>
              <a:t>Prentice</a:t>
            </a:r>
            <a:r>
              <a:rPr lang="pt-BR" sz="1200" baseline="0" dirty="0"/>
              <a:t> Hall. </a:t>
            </a:r>
            <a:r>
              <a:rPr lang="pt-BR" sz="1200" baseline="0" dirty="0" smtClean="0"/>
              <a:t>Todos os direitos reservados.</a:t>
            </a:r>
            <a:endParaRPr lang="pt-BR" sz="1200" baseline="0" dirty="0"/>
          </a:p>
        </p:txBody>
      </p:sp>
      <p:sp>
        <p:nvSpPr>
          <p:cNvPr id="9" name="Rectangle 8"/>
          <p:cNvSpPr>
            <a:spLocks noGrp="1" noChangeArrowheads="1"/>
          </p:cNvSpPr>
          <p:nvPr userDrawn="1"/>
        </p:nvSpPr>
        <p:spPr bwMode="auto">
          <a:xfrm>
            <a:off x="178563" y="6500834"/>
            <a:ext cx="3214710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slide </a:t>
            </a:r>
            <a:fld id="{4FA60421-03D3-4659-A04A-6C3A1065A232}" type="slidenum">
              <a:rPr lang="pt-BR" sz="12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lang="pt-BR" sz="1200" baseline="0" dirty="0" smtClean="0"/>
          </a:p>
          <a:p>
            <a:pPr algn="l"/>
            <a:endParaRPr lang="pt-BR" sz="1200" baseline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21/01/2010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36569-192C-4BB2-ACA7-D01C5AF57794}" type="datetimeFigureOut">
              <a:rPr lang="pt-BR" smtClean="0"/>
              <a:pPr/>
              <a:t>21/01/2010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26ECB-AAE8-47E8-B85D-DA13698B84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657252" y="2714620"/>
            <a:ext cx="4271938" cy="18573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ea typeface="+mj-ea"/>
                <a:cs typeface="Arial" pitchFamily="34" charset="0"/>
              </a:rPr>
              <a:t>Capítulo 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ea typeface="+mj-ea"/>
                <a:cs typeface="Arial" pitchFamily="34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Arial" pitchFamily="34" charset="0"/>
              </a:rPr>
              <a:t>Evolução </a:t>
            </a:r>
            <a:r>
              <a:rPr kumimoji="0" lang="pt-BR" sz="3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Arial" pitchFamily="34" charset="0"/>
              </a:rPr>
              <a:t>e desempenho do computador</a:t>
            </a:r>
            <a:endParaRPr kumimoji="0" lang="pt-BR" sz="3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000240"/>
            <a:ext cx="7972456" cy="2711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527860"/>
            <a:ext cx="7343804" cy="4615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533310"/>
            <a:ext cx="7643866" cy="4824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075090"/>
            <a:ext cx="7524764" cy="262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561644"/>
            <a:ext cx="7372378" cy="4224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6786" y="2332014"/>
            <a:ext cx="7462866" cy="223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 b="67886"/>
          <a:stretch>
            <a:fillRect/>
          </a:stretch>
        </p:blipFill>
        <p:spPr bwMode="auto">
          <a:xfrm>
            <a:off x="857224" y="2214554"/>
            <a:ext cx="732658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aixaDeTexto 2"/>
          <p:cNvSpPr txBox="1"/>
          <p:nvPr/>
        </p:nvSpPr>
        <p:spPr>
          <a:xfrm>
            <a:off x="7572396" y="4754415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(</a:t>
            </a:r>
            <a:r>
              <a:rPr lang="pt-BR" sz="1000" i="1" dirty="0" smtClean="0"/>
              <a:t>continua</a:t>
            </a:r>
            <a:r>
              <a:rPr lang="pt-BR" sz="1000" dirty="0" smtClean="0"/>
              <a:t>)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 t="32114" r="13047" b="35758"/>
          <a:stretch>
            <a:fillRect/>
          </a:stretch>
        </p:blipFill>
        <p:spPr bwMode="auto">
          <a:xfrm>
            <a:off x="1002378" y="2500306"/>
            <a:ext cx="7141522" cy="288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r="13047" b="94430"/>
          <a:stretch>
            <a:fillRect/>
          </a:stretch>
        </p:blipFill>
        <p:spPr bwMode="auto">
          <a:xfrm>
            <a:off x="1002377" y="2071678"/>
            <a:ext cx="7141523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aixaDeTexto 3"/>
          <p:cNvSpPr txBox="1"/>
          <p:nvPr/>
        </p:nvSpPr>
        <p:spPr>
          <a:xfrm>
            <a:off x="7500958" y="5397357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(</a:t>
            </a:r>
            <a:r>
              <a:rPr lang="pt-BR" sz="1000" i="1" dirty="0" smtClean="0"/>
              <a:t>continua</a:t>
            </a:r>
            <a:r>
              <a:rPr lang="pt-BR" sz="1000" dirty="0" smtClean="0"/>
              <a:t>)</a:t>
            </a:r>
            <a:endParaRPr lang="pt-BR" sz="1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00100" y="1785926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(</a:t>
            </a:r>
            <a:r>
              <a:rPr lang="pt-BR" sz="1000" i="1" dirty="0" smtClean="0"/>
              <a:t>continuação</a:t>
            </a:r>
            <a:r>
              <a:rPr lang="pt-BR" sz="1000" dirty="0" smtClean="0"/>
              <a:t>)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 t="65389" r="12542" b="3631"/>
          <a:stretch>
            <a:fillRect/>
          </a:stretch>
        </p:blipFill>
        <p:spPr bwMode="auto">
          <a:xfrm>
            <a:off x="1037115" y="2539837"/>
            <a:ext cx="7380199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r="12542" b="94430"/>
          <a:stretch>
            <a:fillRect/>
          </a:stretch>
        </p:blipFill>
        <p:spPr bwMode="auto">
          <a:xfrm>
            <a:off x="1037121" y="2039771"/>
            <a:ext cx="7380191" cy="513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aixaDeTexto 3"/>
          <p:cNvSpPr txBox="1"/>
          <p:nvPr/>
        </p:nvSpPr>
        <p:spPr>
          <a:xfrm>
            <a:off x="7786710" y="5397357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(</a:t>
            </a:r>
            <a:r>
              <a:rPr lang="pt-BR" sz="1000" i="1" dirty="0" smtClean="0"/>
              <a:t>continua</a:t>
            </a:r>
            <a:r>
              <a:rPr lang="pt-BR" sz="1000" dirty="0" smtClean="0"/>
              <a:t>)</a:t>
            </a:r>
            <a:endParaRPr lang="pt-BR" sz="1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00100" y="1785926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(</a:t>
            </a:r>
            <a:r>
              <a:rPr lang="pt-BR" sz="1000" i="1" dirty="0" smtClean="0"/>
              <a:t>continuação</a:t>
            </a:r>
            <a:r>
              <a:rPr lang="pt-BR" sz="1000" dirty="0" smtClean="0"/>
              <a:t>)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 t="14584" b="10875"/>
          <a:stretch>
            <a:fillRect/>
          </a:stretch>
        </p:blipFill>
        <p:spPr bwMode="auto">
          <a:xfrm>
            <a:off x="1000100" y="2500307"/>
            <a:ext cx="7429552" cy="2870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 r="12542" b="94430"/>
          <a:stretch>
            <a:fillRect/>
          </a:stretch>
        </p:blipFill>
        <p:spPr bwMode="auto">
          <a:xfrm>
            <a:off x="1037121" y="2039771"/>
            <a:ext cx="7380191" cy="513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l="41667" t="33065" r="56771" b="61666"/>
          <a:stretch>
            <a:fillRect/>
          </a:stretch>
        </p:blipFill>
        <p:spPr bwMode="auto">
          <a:xfrm>
            <a:off x="857224" y="1500174"/>
            <a:ext cx="214314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 l="41667" t="33065" r="56771" b="61666"/>
          <a:stretch>
            <a:fillRect/>
          </a:stretch>
        </p:blipFill>
        <p:spPr bwMode="auto">
          <a:xfrm>
            <a:off x="8358214" y="1571612"/>
            <a:ext cx="214314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1000100" y="1785926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(</a:t>
            </a:r>
            <a:r>
              <a:rPr lang="pt-BR" sz="1000" i="1" dirty="0" smtClean="0"/>
              <a:t>continuação</a:t>
            </a:r>
            <a:r>
              <a:rPr lang="pt-BR" sz="1000" dirty="0" smtClean="0"/>
              <a:t>)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ctrTitle"/>
          </p:nvPr>
        </p:nvSpPr>
        <p:spPr>
          <a:xfrm>
            <a:off x="214282" y="500042"/>
            <a:ext cx="4357718" cy="714380"/>
          </a:xfrm>
        </p:spPr>
        <p:txBody>
          <a:bodyPr>
            <a:noAutofit/>
          </a:bodyPr>
          <a:lstStyle/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2.1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Um breve histórico dos computadores</a:t>
            </a:r>
            <a:endParaRPr lang="pt-BR" sz="28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2214554"/>
            <a:ext cx="7401002" cy="3544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285720" y="500042"/>
            <a:ext cx="378621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Arial" pitchFamily="34" charset="0"/>
              </a:rPr>
              <a:t>2.2 </a:t>
            </a:r>
            <a:r>
              <a:rPr kumimoji="0" lang="pt-B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Arial" pitchFamily="34" charset="0"/>
              </a:rPr>
              <a:t> </a:t>
            </a:r>
            <a:r>
              <a:rPr kumimoji="0" lang="pt-B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Arial" pitchFamily="34" charset="0"/>
              </a:rPr>
              <a:t>Projetando visando</a:t>
            </a:r>
            <a:r>
              <a:rPr kumimoji="0" lang="pt-BR" sz="28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Arial" pitchFamily="34" charset="0"/>
              </a:rPr>
              <a:t> ao desempenho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j-ea"/>
              <a:cs typeface="Arial" pitchFamily="34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2012" y="2352526"/>
            <a:ext cx="6610384" cy="4362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540060"/>
            <a:ext cx="7000924" cy="4603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445952"/>
            <a:ext cx="6215106" cy="5054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285720" y="500042"/>
            <a:ext cx="4071966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Arial" pitchFamily="34" charset="0"/>
              </a:rPr>
              <a:t>2.4 </a:t>
            </a:r>
            <a:r>
              <a:rPr kumimoji="0" lang="pt-B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Arial" pitchFamily="34" charset="0"/>
              </a:rPr>
              <a:t> </a:t>
            </a:r>
            <a:r>
              <a:rPr kumimoji="0" lang="pt-B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Arial" pitchFamily="34" charset="0"/>
              </a:rPr>
              <a:t>Sistemas embarcados e o ARM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j-ea"/>
              <a:cs typeface="Arial" pitchFamily="34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4464" y="1785926"/>
            <a:ext cx="6300808" cy="461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585160"/>
            <a:ext cx="8001056" cy="4058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5500" y="1506832"/>
            <a:ext cx="6894086" cy="477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285752" y="500042"/>
            <a:ext cx="4429124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Arial" pitchFamily="34" charset="0"/>
              </a:rPr>
              <a:t>2.5 </a:t>
            </a:r>
            <a:r>
              <a:rPr kumimoji="0" lang="pt-B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Arial" pitchFamily="34" charset="0"/>
              </a:rPr>
              <a:t> </a:t>
            </a:r>
            <a:r>
              <a:rPr kumimoji="0" lang="pt-B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Arial" pitchFamily="34" charset="0"/>
              </a:rPr>
              <a:t>Avaliação de </a:t>
            </a:r>
            <a:r>
              <a:rPr kumimoji="0" lang="pt-B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Arial" pitchFamily="34" charset="0"/>
              </a:rPr>
              <a:t>desempenho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j-ea"/>
              <a:cs typeface="Arial" pitchFamily="34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285992"/>
            <a:ext cx="7696230" cy="3380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864" y="2000240"/>
            <a:ext cx="7896226" cy="243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2476" y="2000240"/>
            <a:ext cx="7505738" cy="2204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001722"/>
            <a:ext cx="7715310" cy="2617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639412"/>
            <a:ext cx="8343920" cy="4289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4736" y="1500174"/>
            <a:ext cx="5573346" cy="4706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1356269"/>
            <a:ext cx="5286412" cy="493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8950" y="1285860"/>
            <a:ext cx="5276256" cy="5216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000240"/>
            <a:ext cx="7867682" cy="2757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571612"/>
            <a:ext cx="8191532" cy="3918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494546"/>
            <a:ext cx="7839106" cy="4822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47</Words>
  <Application>Microsoft Office PowerPoint</Application>
  <PresentationFormat>Apresentação na tela (4:3)</PresentationFormat>
  <Paragraphs>13</Paragraphs>
  <Slides>29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Tema do Office</vt:lpstr>
      <vt:lpstr>Slide 1</vt:lpstr>
      <vt:lpstr>2.1  Um breve histórico dos computadores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usantt2</dc:creator>
  <cp:lastModifiedBy>ubileyu</cp:lastModifiedBy>
  <cp:revision>8</cp:revision>
  <dcterms:created xsi:type="dcterms:W3CDTF">2010-01-21T13:44:25Z</dcterms:created>
  <dcterms:modified xsi:type="dcterms:W3CDTF">2010-01-21T17:10:10Z</dcterms:modified>
</cp:coreProperties>
</file>