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92" r:id="rId11"/>
    <p:sldId id="29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3" r:id="rId29"/>
    <p:sldId id="295" r:id="rId30"/>
    <p:sldId id="283" r:id="rId31"/>
    <p:sldId id="294" r:id="rId32"/>
    <p:sldId id="284" r:id="rId33"/>
    <p:sldId id="296" r:id="rId34"/>
    <p:sldId id="297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8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42910" y="2428868"/>
            <a:ext cx="3929089" cy="2964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Visão de alto nível da função e interconexão do computador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7887" t="36285" r="5821" b="34133"/>
          <a:stretch>
            <a:fillRect/>
          </a:stretch>
        </p:blipFill>
        <p:spPr bwMode="auto">
          <a:xfrm rot="5400000">
            <a:off x="1377794" y="2836992"/>
            <a:ext cx="4714907" cy="261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r="36042" b="95725"/>
          <a:stretch>
            <a:fillRect/>
          </a:stretch>
        </p:blipFill>
        <p:spPr bwMode="auto">
          <a:xfrm>
            <a:off x="2428860" y="1383278"/>
            <a:ext cx="4214842" cy="40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5072066" y="628652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71604" y="1285860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7887" t="7840" r="6557" b="63716"/>
          <a:stretch>
            <a:fillRect/>
          </a:stretch>
        </p:blipFill>
        <p:spPr bwMode="auto">
          <a:xfrm rot="5400000">
            <a:off x="1329583" y="2841060"/>
            <a:ext cx="4759052" cy="256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r="36042" b="95725"/>
          <a:stretch>
            <a:fillRect/>
          </a:stretch>
        </p:blipFill>
        <p:spPr bwMode="auto">
          <a:xfrm>
            <a:off x="2428860" y="1357298"/>
            <a:ext cx="4214842" cy="40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1571604" y="1285860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626018"/>
            <a:ext cx="7420018" cy="416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06" y="1914940"/>
            <a:ext cx="7772446" cy="36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14488"/>
            <a:ext cx="5500726" cy="47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418712"/>
            <a:ext cx="4905416" cy="472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80" y="1928802"/>
            <a:ext cx="7429496" cy="328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8404" y="1781282"/>
            <a:ext cx="4033860" cy="46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51822"/>
            <a:ext cx="6229380" cy="454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>
            <a:spLocks noGrp="1"/>
          </p:cNvSpPr>
          <p:nvPr>
            <p:ph type="ctrTitle"/>
          </p:nvPr>
        </p:nvSpPr>
        <p:spPr>
          <a:xfrm>
            <a:off x="214282" y="558789"/>
            <a:ext cx="4071966" cy="727071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latin typeface="+mn-lt"/>
                <a:cs typeface="Arial" pitchFamily="34" charset="0"/>
              </a:rPr>
              <a:t>3.3  Estrutura de interconexão</a:t>
            </a:r>
            <a:endParaRPr lang="pt-BR" dirty="0">
              <a:latin typeface="+mn-lt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000240"/>
            <a:ext cx="4700614" cy="460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720" y="500042"/>
            <a:ext cx="3143272" cy="727071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latin typeface="+mn-lt"/>
                <a:cs typeface="Arial" pitchFamily="34" charset="0"/>
              </a:rPr>
              <a:t>3.1  Componentes do computador</a:t>
            </a:r>
            <a:endParaRPr lang="pt-BR" dirty="0"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633836"/>
            <a:ext cx="6743728" cy="472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>
            <a:spLocks noGrp="1"/>
          </p:cNvSpPr>
          <p:nvPr>
            <p:ph type="ctrTitle"/>
          </p:nvPr>
        </p:nvSpPr>
        <p:spPr>
          <a:xfrm>
            <a:off x="214282" y="558789"/>
            <a:ext cx="3643338" cy="727071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latin typeface="+mn-lt"/>
                <a:cs typeface="Arial" pitchFamily="34" charset="0"/>
              </a:rPr>
              <a:t>3.4  Interconexão de barramento</a:t>
            </a:r>
            <a:endParaRPr lang="pt-BR" dirty="0">
              <a:latin typeface="+mn-lt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04" y="2143116"/>
            <a:ext cx="7791486" cy="26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27272"/>
            <a:ext cx="7286676" cy="437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571612"/>
            <a:ext cx="4500594" cy="481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40"/>
            <a:ext cx="7205700" cy="330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348" y="1500174"/>
            <a:ext cx="5146420" cy="480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434868"/>
            <a:ext cx="5043516" cy="492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48" y="1357314"/>
            <a:ext cx="5072082" cy="507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b="44087"/>
          <a:stretch>
            <a:fillRect/>
          </a:stretch>
        </p:blipFill>
        <p:spPr bwMode="auto">
          <a:xfrm>
            <a:off x="1259763" y="1643050"/>
            <a:ext cx="6598385" cy="412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214282" y="642918"/>
            <a:ext cx="3000396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3.5  PCI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215206" y="5786454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t="55913"/>
          <a:stretch>
            <a:fillRect/>
          </a:stretch>
        </p:blipFill>
        <p:spPr bwMode="auto">
          <a:xfrm>
            <a:off x="1340585" y="1928802"/>
            <a:ext cx="651756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1285852" y="1714488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b="61549"/>
          <a:stretch>
            <a:fillRect/>
          </a:stretch>
        </p:blipFill>
        <p:spPr bwMode="auto">
          <a:xfrm>
            <a:off x="714348" y="2214554"/>
            <a:ext cx="769907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7786710" y="5254481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2" y="1473102"/>
            <a:ext cx="7186638" cy="474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t="38862" b="26029"/>
          <a:stretch>
            <a:fillRect/>
          </a:stretch>
        </p:blipFill>
        <p:spPr bwMode="auto">
          <a:xfrm>
            <a:off x="571472" y="2143116"/>
            <a:ext cx="803045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500034" y="1928802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929586" y="500063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t="73570" b="3904"/>
          <a:stretch>
            <a:fillRect/>
          </a:stretch>
        </p:blipFill>
        <p:spPr bwMode="auto">
          <a:xfrm>
            <a:off x="642910" y="2571744"/>
            <a:ext cx="782294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500034" y="2357430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b="73644"/>
          <a:stretch>
            <a:fillRect/>
          </a:stretch>
        </p:blipFill>
        <p:spPr bwMode="auto">
          <a:xfrm>
            <a:off x="571472" y="2500305"/>
            <a:ext cx="7968719" cy="20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929586" y="457200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t="26356" b="40052"/>
          <a:stretch>
            <a:fillRect/>
          </a:stretch>
        </p:blipFill>
        <p:spPr bwMode="auto">
          <a:xfrm>
            <a:off x="451563" y="2071678"/>
            <a:ext cx="819240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500034" y="178592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929586" y="485776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t="60925"/>
          <a:stretch>
            <a:fillRect/>
          </a:stretch>
        </p:blipFill>
        <p:spPr bwMode="auto">
          <a:xfrm>
            <a:off x="873278" y="2071678"/>
            <a:ext cx="741349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785786" y="1857364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498" y="2025228"/>
            <a:ext cx="7620030" cy="240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357298"/>
            <a:ext cx="6400246" cy="494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18" y="2000240"/>
            <a:ext cx="7610510" cy="324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379" y="1357298"/>
            <a:ext cx="5715141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643182"/>
            <a:ext cx="7429552" cy="29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4"/>
          <p:cNvSpPr txBox="1">
            <a:spLocks/>
          </p:cNvSpPr>
          <p:nvPr/>
        </p:nvSpPr>
        <p:spPr>
          <a:xfrm>
            <a:off x="785786" y="2000240"/>
            <a:ext cx="221457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Problema 3.8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4429156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Principais termos, perguntas de revisão e problemas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>
            <a:spLocks noGrp="1"/>
          </p:cNvSpPr>
          <p:nvPr>
            <p:ph type="ctrTitle"/>
          </p:nvPr>
        </p:nvSpPr>
        <p:spPr>
          <a:xfrm>
            <a:off x="285720" y="701665"/>
            <a:ext cx="7772400" cy="727071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latin typeface="+mn-lt"/>
                <a:cs typeface="Arial" pitchFamily="34" charset="0"/>
              </a:rPr>
              <a:t>3.2  Função do computador</a:t>
            </a:r>
            <a:endParaRPr lang="pt-BR" dirty="0">
              <a:latin typeface="+mn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643182"/>
            <a:ext cx="7786710" cy="230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638962"/>
            <a:ext cx="5429288" cy="471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4"/>
          <p:cNvSpPr txBox="1">
            <a:spLocks/>
          </p:cNvSpPr>
          <p:nvPr/>
        </p:nvSpPr>
        <p:spPr>
          <a:xfrm>
            <a:off x="142844" y="487351"/>
            <a:ext cx="7986714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Apêndice 3A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Diagramas de temporização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7858180" cy="466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51740"/>
            <a:ext cx="6205564" cy="49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16" y="1971766"/>
            <a:ext cx="8029612" cy="388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33200"/>
            <a:ext cx="7639160" cy="241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7887" t="64729" r="6699" b="5689"/>
          <a:stretch>
            <a:fillRect/>
          </a:stretch>
        </p:blipFill>
        <p:spPr bwMode="auto">
          <a:xfrm rot="5400000">
            <a:off x="1393007" y="2821779"/>
            <a:ext cx="471490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r="36042" b="95725"/>
          <a:stretch>
            <a:fillRect/>
          </a:stretch>
        </p:blipFill>
        <p:spPr bwMode="auto">
          <a:xfrm>
            <a:off x="2428860" y="1383278"/>
            <a:ext cx="4214842" cy="40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5072066" y="628652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87</Words>
  <Application>Microsoft Office PowerPoint</Application>
  <PresentationFormat>Apresentação na tela (4:3)</PresentationFormat>
  <Paragraphs>25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Slide 1</vt:lpstr>
      <vt:lpstr>3.1  Componentes do computador</vt:lpstr>
      <vt:lpstr>Slide 3</vt:lpstr>
      <vt:lpstr>3.2  Função do computador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3.3  Estrutura de interconexão</vt:lpstr>
      <vt:lpstr>3.4  Interconexão de barramento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Principais termos, perguntas de revisão e problemas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12</cp:revision>
  <dcterms:created xsi:type="dcterms:W3CDTF">2010-01-21T13:44:25Z</dcterms:created>
  <dcterms:modified xsi:type="dcterms:W3CDTF">2010-01-22T16:44:52Z</dcterms:modified>
</cp:coreProperties>
</file>