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42910" y="2500306"/>
            <a:ext cx="7772400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Memória interna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801" y="1463863"/>
            <a:ext cx="7248537" cy="46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82" y="2000240"/>
            <a:ext cx="7458070" cy="275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377959"/>
            <a:ext cx="7786742" cy="205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7434266" cy="315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14282" y="642918"/>
            <a:ext cx="435771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5.3  Organizações avançadas de DRAM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204" y="1747742"/>
            <a:ext cx="6881820" cy="41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007" y="2285992"/>
            <a:ext cx="829683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7500958" cy="295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489507"/>
            <a:ext cx="5715040" cy="47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1852"/>
            <a:ext cx="7391406" cy="285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09" y="2017960"/>
            <a:ext cx="7924034" cy="326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14282" y="428604"/>
            <a:ext cx="435771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5.1  Mem</a:t>
            </a:r>
            <a:r>
              <a:rPr lang="pt-BR" sz="3200" b="1" dirty="0" err="1" smtClean="0">
                <a:solidFill>
                  <a:schemeClr val="bg1"/>
                </a:solidFill>
                <a:ea typeface="+mj-ea"/>
                <a:cs typeface="Arial" pitchFamily="34" charset="0"/>
              </a:rPr>
              <a:t>ória</a:t>
            </a:r>
            <a:r>
              <a:rPr lang="pt-BR" sz="32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 principal semicondutora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007" y="1857364"/>
            <a:ext cx="801123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r="7847" b="2990"/>
          <a:stretch>
            <a:fillRect/>
          </a:stretch>
        </p:blipFill>
        <p:spPr bwMode="auto">
          <a:xfrm>
            <a:off x="1824025" y="1437220"/>
            <a:ext cx="5344342" cy="49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28662" y="571480"/>
            <a:ext cx="7772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2214554"/>
            <a:ext cx="745694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928662" y="171448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Problema 5.3</a:t>
            </a:r>
            <a:endParaRPr lang="pt-BR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4282" y="571480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Principais termos, perguntas de revisão e problemas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92550"/>
            <a:ext cx="4786346" cy="476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928662" y="100010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Problema 5.7</a:t>
            </a:r>
            <a:endParaRPr lang="pt-BR" sz="2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828" y="1857364"/>
            <a:ext cx="807687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6" y="1556268"/>
            <a:ext cx="6715190" cy="4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00174"/>
            <a:ext cx="6072230" cy="476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67956"/>
            <a:ext cx="7567622" cy="47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8864"/>
            <a:ext cx="7215238" cy="502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49048"/>
            <a:ext cx="6929454" cy="44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28624" y="785794"/>
            <a:ext cx="7772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5.2  Correção de erro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86008"/>
            <a:ext cx="7058056" cy="358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Apresentação na tela (4:3)</PresentationFormat>
  <Paragraphs>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2010-01-22T14:41:14Z</dcterms:modified>
</cp:coreProperties>
</file>