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6569-192C-4BB2-ACA7-D01C5AF57794}" type="datetimeFigureOut">
              <a:rPr lang="pt-BR" smtClean="0"/>
              <a:pPr/>
              <a:t>21/01/2010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6ECB-AAE8-47E8-B85D-DA13698B841B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 descr="CW STALLINGS_slide 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8" name="Rectangle 8"/>
          <p:cNvSpPr>
            <a:spLocks noGrp="1" noChangeArrowheads="1"/>
          </p:cNvSpPr>
          <p:nvPr userDrawn="1"/>
        </p:nvSpPr>
        <p:spPr bwMode="auto">
          <a:xfrm>
            <a:off x="5000628" y="6500834"/>
            <a:ext cx="396480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200" baseline="0" dirty="0"/>
              <a:t>© </a:t>
            </a:r>
            <a:r>
              <a:rPr lang="pt-BR" sz="1200" baseline="0" dirty="0" smtClean="0"/>
              <a:t>2009 </a:t>
            </a:r>
            <a:r>
              <a:rPr lang="pt-BR" sz="1200" baseline="0" dirty="0"/>
              <a:t>Pearson </a:t>
            </a:r>
            <a:r>
              <a:rPr lang="pt-BR" sz="1200" baseline="0" dirty="0" err="1"/>
              <a:t>Prentice</a:t>
            </a:r>
            <a:r>
              <a:rPr lang="pt-BR" sz="1200" baseline="0" dirty="0"/>
              <a:t> Hall. </a:t>
            </a:r>
            <a:r>
              <a:rPr lang="pt-BR" sz="1200" baseline="0" dirty="0" smtClean="0"/>
              <a:t>Todos os direitos reservados.</a:t>
            </a:r>
            <a:endParaRPr lang="pt-BR" sz="1200" baseline="0" dirty="0"/>
          </a:p>
        </p:txBody>
      </p:sp>
      <p:sp>
        <p:nvSpPr>
          <p:cNvPr id="9" name="Rectangle 8"/>
          <p:cNvSpPr>
            <a:spLocks noGrp="1" noChangeArrowheads="1"/>
          </p:cNvSpPr>
          <p:nvPr userDrawn="1"/>
        </p:nvSpPr>
        <p:spPr bwMode="auto">
          <a:xfrm>
            <a:off x="178563" y="6500834"/>
            <a:ext cx="3214710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slide </a:t>
            </a:r>
            <a:fld id="{4FA60421-03D3-4659-A04A-6C3A1065A232}" type="slidenum">
              <a:rPr lang="pt-BR" sz="12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pt-BR" sz="1200" baseline="0" dirty="0" smtClean="0"/>
          </a:p>
          <a:p>
            <a:pPr algn="l"/>
            <a:endParaRPr lang="pt-BR" sz="1200" baseline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36569-192C-4BB2-ACA7-D01C5AF57794}" type="datetimeFigureOut">
              <a:rPr lang="pt-BR" smtClean="0"/>
              <a:pPr/>
              <a:t>21/01/2010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26ECB-AAE8-47E8-B85D-DA13698B84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642910" y="2357430"/>
            <a:ext cx="7700962" cy="1500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ea typeface="+mj-ea"/>
                <a:cs typeface="Arial" pitchFamily="34" charset="0"/>
              </a:rPr>
              <a:t>Capítulo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ea typeface="+mj-ea"/>
                <a:cs typeface="Arial" pitchFamily="34" charset="0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Memória </a:t>
            </a:r>
            <a:r>
              <a:rPr kumimoji="0" lang="pt-BR" sz="3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externa </a:t>
            </a:r>
            <a:endParaRPr kumimoji="0" lang="pt-BR" sz="3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428868"/>
            <a:ext cx="793569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428596" y="714356"/>
            <a:ext cx="7772400" cy="642942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6.2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RAID</a:t>
            </a:r>
            <a:endParaRPr lang="pt-BR" sz="28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5416" y="1412296"/>
            <a:ext cx="6391294" cy="49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 b="5970"/>
          <a:stretch>
            <a:fillRect/>
          </a:stretch>
        </p:blipFill>
        <p:spPr bwMode="auto">
          <a:xfrm>
            <a:off x="1255777" y="1428736"/>
            <a:ext cx="6602371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aixaDeTexto 2"/>
          <p:cNvSpPr txBox="1"/>
          <p:nvPr/>
        </p:nvSpPr>
        <p:spPr>
          <a:xfrm>
            <a:off x="7215206" y="5929330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(</a:t>
            </a:r>
            <a:r>
              <a:rPr lang="pt-BR" sz="1000" i="1" dirty="0" smtClean="0"/>
              <a:t>Continua</a:t>
            </a:r>
            <a:r>
              <a:rPr lang="pt-BR" sz="1000" dirty="0" smtClean="0"/>
              <a:t>)</a:t>
            </a:r>
            <a:endParaRPr lang="pt-BR" sz="1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 t="4742" b="4142"/>
          <a:stretch>
            <a:fillRect/>
          </a:stretch>
        </p:blipFill>
        <p:spPr bwMode="auto">
          <a:xfrm>
            <a:off x="2357422" y="1500174"/>
            <a:ext cx="435775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aixaDeTexto 2"/>
          <p:cNvSpPr txBox="1"/>
          <p:nvPr/>
        </p:nvSpPr>
        <p:spPr>
          <a:xfrm>
            <a:off x="2285984" y="1285860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(</a:t>
            </a:r>
            <a:r>
              <a:rPr lang="pt-BR" sz="1000" i="1" dirty="0" smtClean="0"/>
              <a:t>Continuação</a:t>
            </a:r>
            <a:r>
              <a:rPr lang="pt-BR" sz="1000" dirty="0" smtClean="0"/>
              <a:t>)</a:t>
            </a:r>
            <a:endParaRPr lang="pt-BR" sz="1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532668"/>
            <a:ext cx="6486518" cy="453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228624" y="785794"/>
            <a:ext cx="7772400" cy="642942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6.3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Memória óptica</a:t>
            </a:r>
            <a:endParaRPr lang="pt-BR" sz="28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b="48075"/>
          <a:stretch>
            <a:fillRect/>
          </a:stretch>
        </p:blipFill>
        <p:spPr bwMode="auto">
          <a:xfrm>
            <a:off x="714348" y="1539705"/>
            <a:ext cx="7619150" cy="473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aixaDeTexto 6"/>
          <p:cNvSpPr txBox="1"/>
          <p:nvPr/>
        </p:nvSpPr>
        <p:spPr>
          <a:xfrm>
            <a:off x="7047614" y="6254613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sz="1000" i="1" dirty="0" smtClean="0">
                <a:latin typeface="Arial" pitchFamily="34" charset="0"/>
                <a:cs typeface="Arial" pitchFamily="34" charset="0"/>
              </a:rPr>
              <a:t>Continua</a:t>
            </a:r>
            <a:r>
              <a:rPr lang="pt-BR" sz="10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 t="52113"/>
          <a:stretch>
            <a:fillRect/>
          </a:stretch>
        </p:blipFill>
        <p:spPr bwMode="auto">
          <a:xfrm>
            <a:off x="1071538" y="2000240"/>
            <a:ext cx="7107495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aixaDeTexto 6"/>
          <p:cNvSpPr txBox="1"/>
          <p:nvPr/>
        </p:nvSpPr>
        <p:spPr>
          <a:xfrm>
            <a:off x="1177987" y="1714488"/>
            <a:ext cx="12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sz="1000" i="1" dirty="0" smtClean="0">
                <a:latin typeface="Arial" pitchFamily="34" charset="0"/>
                <a:cs typeface="Arial" pitchFamily="34" charset="0"/>
              </a:rPr>
              <a:t>Continuação</a:t>
            </a:r>
            <a:r>
              <a:rPr lang="pt-BR" sz="10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 b="4891"/>
          <a:stretch>
            <a:fillRect/>
          </a:stretch>
        </p:blipFill>
        <p:spPr bwMode="auto">
          <a:xfrm>
            <a:off x="785786" y="1383916"/>
            <a:ext cx="7546754" cy="504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 r="4808" b="7080"/>
          <a:stretch>
            <a:fillRect/>
          </a:stretch>
        </p:blipFill>
        <p:spPr bwMode="auto">
          <a:xfrm>
            <a:off x="642910" y="2000240"/>
            <a:ext cx="785818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 b="8980"/>
          <a:stretch>
            <a:fillRect/>
          </a:stretch>
        </p:blipFill>
        <p:spPr bwMode="auto">
          <a:xfrm>
            <a:off x="642910" y="2071678"/>
            <a:ext cx="7849485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8624" y="714356"/>
            <a:ext cx="7772400" cy="642942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6.1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Disco magnético</a:t>
            </a:r>
            <a:endParaRPr lang="pt-BR" sz="28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099" y="1643050"/>
            <a:ext cx="7149931" cy="427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357297"/>
            <a:ext cx="6500858" cy="4955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285720" y="642918"/>
            <a:ext cx="7772400" cy="642942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6.4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Fita magnética</a:t>
            </a:r>
            <a:endParaRPr lang="pt-BR" sz="28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357298"/>
            <a:ext cx="7410182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357298"/>
            <a:ext cx="5509779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000240"/>
            <a:ext cx="7870050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428736"/>
            <a:ext cx="6715172" cy="4866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767668"/>
            <a:ext cx="8029150" cy="351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r="3592" b="8038"/>
          <a:stretch>
            <a:fillRect/>
          </a:stretch>
        </p:blipFill>
        <p:spPr bwMode="auto">
          <a:xfrm>
            <a:off x="448594" y="1643050"/>
            <a:ext cx="8195372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398" y="1857364"/>
            <a:ext cx="8193568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r="3894" b="6199"/>
          <a:stretch>
            <a:fillRect/>
          </a:stretch>
        </p:blipFill>
        <p:spPr bwMode="auto">
          <a:xfrm>
            <a:off x="1357290" y="1500174"/>
            <a:ext cx="6500858" cy="479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r="6818" b="8862"/>
          <a:stretch>
            <a:fillRect/>
          </a:stretch>
        </p:blipFill>
        <p:spPr bwMode="auto">
          <a:xfrm>
            <a:off x="1250296" y="1500174"/>
            <a:ext cx="6607852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330" y="1428736"/>
            <a:ext cx="7749322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</Words>
  <Application>Microsoft Office PowerPoint</Application>
  <PresentationFormat>Apresentação na tela (4:3)</PresentationFormat>
  <Paragraphs>10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Slide 1</vt:lpstr>
      <vt:lpstr>6.1  Disco magnético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6.2  RAID</vt:lpstr>
      <vt:lpstr>Slide 12</vt:lpstr>
      <vt:lpstr>Slide 13</vt:lpstr>
      <vt:lpstr>Slide 14</vt:lpstr>
      <vt:lpstr>6.3  Memória óptica</vt:lpstr>
      <vt:lpstr>Slide 16</vt:lpstr>
      <vt:lpstr>Slide 17</vt:lpstr>
      <vt:lpstr>Slide 18</vt:lpstr>
      <vt:lpstr>Slide 19</vt:lpstr>
      <vt:lpstr>Slide 20</vt:lpstr>
      <vt:lpstr>6.4  Fita magnética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usantt2</dc:creator>
  <cp:lastModifiedBy>ubileyu</cp:lastModifiedBy>
  <cp:revision>6</cp:revision>
  <dcterms:created xsi:type="dcterms:W3CDTF">2010-01-21T13:44:25Z</dcterms:created>
  <dcterms:modified xsi:type="dcterms:W3CDTF">2010-01-21T19:44:21Z</dcterms:modified>
</cp:coreProperties>
</file>