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8596" y="2643182"/>
            <a:ext cx="4143404" cy="2500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Conjuntos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de instruções: características e funções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4943" b="58748"/>
          <a:stretch>
            <a:fillRect/>
          </a:stretch>
        </p:blipFill>
        <p:spPr bwMode="auto">
          <a:xfrm>
            <a:off x="395820" y="2000240"/>
            <a:ext cx="8319584" cy="386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8072462" y="585789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785926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61"/>
          <a:stretch>
            <a:fillRect/>
          </a:stretch>
        </p:blipFill>
        <p:spPr bwMode="auto">
          <a:xfrm>
            <a:off x="1028652" y="1430820"/>
            <a:ext cx="7043810" cy="514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928662" y="121442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4735"/>
          <a:stretch>
            <a:fillRect/>
          </a:stretch>
        </p:blipFill>
        <p:spPr bwMode="auto">
          <a:xfrm>
            <a:off x="424115" y="1571612"/>
            <a:ext cx="851781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670748" cy="438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b="8158"/>
          <a:stretch>
            <a:fillRect/>
          </a:stretch>
        </p:blipFill>
        <p:spPr bwMode="auto">
          <a:xfrm>
            <a:off x="357158" y="2214554"/>
            <a:ext cx="84808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3778"/>
          <a:stretch>
            <a:fillRect/>
          </a:stretch>
        </p:blipFill>
        <p:spPr bwMode="auto">
          <a:xfrm>
            <a:off x="2095484" y="1357298"/>
            <a:ext cx="504828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825836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26315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356639"/>
            <a:ext cx="6715172" cy="535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4" y="2000240"/>
            <a:ext cx="831435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44" y="500042"/>
            <a:ext cx="514353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10.1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Características</a:t>
            </a:r>
            <a:r>
              <a:rPr kumimoji="0" lang="pt-B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das instruções de máquina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29" y="1643050"/>
            <a:ext cx="8057755" cy="467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5720" y="500042"/>
            <a:ext cx="428628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10.5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Tipos de operações Intel x86 e do ARM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71612"/>
            <a:ext cx="684229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l="2074" t="9123"/>
          <a:stretch>
            <a:fillRect/>
          </a:stretch>
        </p:blipFill>
        <p:spPr bwMode="auto">
          <a:xfrm>
            <a:off x="1257302" y="1571612"/>
            <a:ext cx="6743722" cy="498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358082" y="650083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074" b="93657"/>
          <a:stretch>
            <a:fillRect/>
          </a:stretch>
        </p:blipFill>
        <p:spPr bwMode="auto">
          <a:xfrm>
            <a:off x="1257302" y="1285860"/>
            <a:ext cx="6743722" cy="34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b="8159"/>
          <a:stretch>
            <a:fillRect/>
          </a:stretch>
        </p:blipFill>
        <p:spPr bwMode="auto">
          <a:xfrm>
            <a:off x="942972" y="1908840"/>
            <a:ext cx="7200928" cy="402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500958" y="5897423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7224" y="168258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t="17761" b="4361"/>
          <a:stretch>
            <a:fillRect/>
          </a:stretch>
        </p:blipFill>
        <p:spPr bwMode="auto">
          <a:xfrm>
            <a:off x="928662" y="2000240"/>
            <a:ext cx="770575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85786" y="1785926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478636" y="1962857"/>
            <a:ext cx="8260558" cy="339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4028"/>
          <a:stretch>
            <a:fillRect/>
          </a:stretch>
        </p:blipFill>
        <p:spPr bwMode="auto">
          <a:xfrm>
            <a:off x="1071538" y="1357298"/>
            <a:ext cx="6943748" cy="53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468" y="1428736"/>
            <a:ext cx="812093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429520" y="6286520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7313"/>
          <a:stretch>
            <a:fillRect/>
          </a:stretch>
        </p:blipFill>
        <p:spPr bwMode="auto">
          <a:xfrm>
            <a:off x="623882" y="1616378"/>
            <a:ext cx="8020084" cy="452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00034" y="1396829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44857"/>
          <a:stretch>
            <a:fillRect/>
          </a:stretch>
        </p:blipFill>
        <p:spPr bwMode="auto">
          <a:xfrm>
            <a:off x="695760" y="1285860"/>
            <a:ext cx="773389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215206" y="6183175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16019" t="55143" r="15195" b="4076"/>
          <a:stretch>
            <a:fillRect/>
          </a:stretch>
        </p:blipFill>
        <p:spPr bwMode="auto">
          <a:xfrm>
            <a:off x="1428728" y="1693060"/>
            <a:ext cx="6286544" cy="430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1357290" y="1468267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803365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b="4085"/>
          <a:stretch>
            <a:fillRect/>
          </a:stretch>
        </p:blipFill>
        <p:spPr bwMode="auto">
          <a:xfrm>
            <a:off x="928662" y="1285860"/>
            <a:ext cx="7196212" cy="540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b="10470"/>
          <a:stretch>
            <a:fillRect/>
          </a:stretch>
        </p:blipFill>
        <p:spPr bwMode="auto">
          <a:xfrm>
            <a:off x="1201293" y="2428868"/>
            <a:ext cx="679973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71538" y="2000240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10.25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4282" y="571480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Principais termos, perguntas de revisão e problemas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2844" y="500042"/>
            <a:ext cx="77724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Apêndice 10A </a:t>
            </a:r>
            <a:endParaRPr lang="pt-BR" sz="2800" b="1" dirty="0" smtClean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</a:pPr>
            <a:r>
              <a:rPr lang="pt-BR" sz="28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Pilhas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92" y="2004089"/>
            <a:ext cx="7110470" cy="4425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b="12786"/>
          <a:stretch>
            <a:fillRect/>
          </a:stretch>
        </p:blipFill>
        <p:spPr bwMode="auto">
          <a:xfrm>
            <a:off x="507190" y="2143116"/>
            <a:ext cx="813677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b="3100"/>
          <a:stretch>
            <a:fillRect/>
          </a:stretch>
        </p:blipFill>
        <p:spPr bwMode="auto">
          <a:xfrm>
            <a:off x="1500166" y="1357298"/>
            <a:ext cx="6105566" cy="505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b="7336"/>
          <a:stretch>
            <a:fillRect/>
          </a:stretch>
        </p:blipFill>
        <p:spPr bwMode="auto">
          <a:xfrm>
            <a:off x="577656" y="1676696"/>
            <a:ext cx="8100922" cy="410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b="6275"/>
          <a:stretch>
            <a:fillRect/>
          </a:stretch>
        </p:blipFill>
        <p:spPr bwMode="auto">
          <a:xfrm>
            <a:off x="857224" y="1349929"/>
            <a:ext cx="7341774" cy="49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b="7625"/>
          <a:stretch>
            <a:fillRect/>
          </a:stretch>
        </p:blipFill>
        <p:spPr bwMode="auto">
          <a:xfrm>
            <a:off x="642910" y="1316266"/>
            <a:ext cx="7929618" cy="513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4282" y="500042"/>
            <a:ext cx="77724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Apêndice 10B </a:t>
            </a:r>
            <a:endParaRPr lang="pt-BR" sz="2800" b="1" dirty="0" smtClean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</a:pPr>
            <a:r>
              <a:rPr lang="pt-BR" sz="2800" b="1" i="1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Little</a:t>
            </a: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, </a:t>
            </a:r>
            <a:r>
              <a:rPr lang="pt-BR" sz="2800" b="1" i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big</a:t>
            </a: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e </a:t>
            </a:r>
            <a:r>
              <a:rPr lang="pt-BR" sz="2800" b="1" i="1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bi-endian</a:t>
            </a:r>
            <a:endParaRPr kumimoji="0" lang="pt-BR" sz="2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b="6107"/>
          <a:stretch>
            <a:fillRect/>
          </a:stretch>
        </p:blipFill>
        <p:spPr bwMode="auto">
          <a:xfrm>
            <a:off x="604993" y="1367124"/>
            <a:ext cx="7967535" cy="527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b="4281"/>
          <a:stretch>
            <a:fillRect/>
          </a:stretch>
        </p:blipFill>
        <p:spPr bwMode="auto">
          <a:xfrm>
            <a:off x="2214546" y="1285860"/>
            <a:ext cx="4857784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35340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847" y="2000240"/>
            <a:ext cx="848599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14282" y="500042"/>
            <a:ext cx="364333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10.3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Tipos de dados Intel x86 e do A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R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331" y="1500174"/>
            <a:ext cx="6049065" cy="508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2" y="1604478"/>
            <a:ext cx="5743598" cy="492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85362"/>
            <a:ext cx="7362862" cy="444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7186" y="642918"/>
            <a:ext cx="77724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10.4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Tipos de operações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5745"/>
          <a:stretch>
            <a:fillRect/>
          </a:stretch>
        </p:blipFill>
        <p:spPr bwMode="auto">
          <a:xfrm>
            <a:off x="976312" y="1500174"/>
            <a:ext cx="652464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6858016" y="6397489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Apresentação na tela (4:3)</PresentationFormat>
  <Paragraphs>24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7</cp:revision>
  <dcterms:created xsi:type="dcterms:W3CDTF">2010-01-21T13:44:25Z</dcterms:created>
  <dcterms:modified xsi:type="dcterms:W3CDTF">2010-01-22T14:46:39Z</dcterms:modified>
</cp:coreProperties>
</file>