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75" r:id="rId7"/>
    <p:sldId id="263" r:id="rId8"/>
    <p:sldId id="274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14376" y="2714620"/>
            <a:ext cx="4557690" cy="2428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Capítulo </a:t>
            </a:r>
            <a:r>
              <a:rPr lang="pt-BR" sz="2000" b="1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11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 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Conjuntos </a:t>
            </a: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de instruções:</a:t>
            </a:r>
            <a:r>
              <a:rPr kumimoji="0" lang="pt-BR" sz="360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 modos e formatos de endereçamento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330984"/>
            <a:ext cx="6357982" cy="502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b="20748"/>
          <a:stretch>
            <a:fillRect/>
          </a:stretch>
        </p:blipFill>
        <p:spPr bwMode="auto">
          <a:xfrm>
            <a:off x="357158" y="2645210"/>
            <a:ext cx="8429684" cy="149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b="2338"/>
          <a:stretch>
            <a:fillRect/>
          </a:stretch>
        </p:blipFill>
        <p:spPr bwMode="auto">
          <a:xfrm>
            <a:off x="1428728" y="1357298"/>
            <a:ext cx="624846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r="2289" b="5337"/>
          <a:stretch>
            <a:fillRect/>
          </a:stretch>
        </p:blipFill>
        <p:spPr bwMode="auto">
          <a:xfrm>
            <a:off x="1857356" y="1289462"/>
            <a:ext cx="5286412" cy="506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3714776" cy="1143008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11.4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Formatos de instruções x86 e ARM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16" y="2000240"/>
            <a:ext cx="6286528" cy="394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t="297" b="7913"/>
          <a:stretch>
            <a:fillRect/>
          </a:stretch>
        </p:blipFill>
        <p:spPr bwMode="auto">
          <a:xfrm>
            <a:off x="500033" y="1500174"/>
            <a:ext cx="8194167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b="7805"/>
          <a:stretch>
            <a:fillRect/>
          </a:stretch>
        </p:blipFill>
        <p:spPr bwMode="auto">
          <a:xfrm>
            <a:off x="569010" y="1643050"/>
            <a:ext cx="786064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b="8934"/>
          <a:stretch>
            <a:fillRect/>
          </a:stretch>
        </p:blipFill>
        <p:spPr bwMode="auto">
          <a:xfrm>
            <a:off x="428596" y="1707044"/>
            <a:ext cx="8286808" cy="3865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ctrTitle"/>
          </p:nvPr>
        </p:nvSpPr>
        <p:spPr>
          <a:xfrm>
            <a:off x="157186" y="571480"/>
            <a:ext cx="2914616" cy="642942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11.5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Linguagem de montagem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b="7489"/>
          <a:stretch>
            <a:fillRect/>
          </a:stretch>
        </p:blipFill>
        <p:spPr bwMode="auto">
          <a:xfrm>
            <a:off x="1161425" y="1420844"/>
            <a:ext cx="6768161" cy="493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214282" y="642918"/>
            <a:ext cx="7772400" cy="642942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11.1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Endereçamento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3977"/>
          <a:stretch>
            <a:fillRect/>
          </a:stretch>
        </p:blipFill>
        <p:spPr bwMode="auto">
          <a:xfrm>
            <a:off x="2714612" y="1325996"/>
            <a:ext cx="3725078" cy="517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863" y="2022704"/>
            <a:ext cx="7968665" cy="312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42844" y="428604"/>
            <a:ext cx="4714908" cy="857256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11.2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Modos de endereçamento x86 e ARM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0664" y="1407201"/>
            <a:ext cx="6567484" cy="502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6278"/>
          <a:stretch>
            <a:fillRect/>
          </a:stretch>
        </p:blipFill>
        <p:spPr bwMode="auto">
          <a:xfrm>
            <a:off x="357158" y="1500174"/>
            <a:ext cx="841884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64229"/>
          <a:stretch>
            <a:fillRect/>
          </a:stretch>
        </p:blipFill>
        <p:spPr bwMode="auto">
          <a:xfrm>
            <a:off x="500034" y="2000240"/>
            <a:ext cx="814605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8001024" y="5183043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38156" b="34419"/>
          <a:stretch>
            <a:fillRect/>
          </a:stretch>
        </p:blipFill>
        <p:spPr bwMode="auto">
          <a:xfrm>
            <a:off x="420529" y="2428868"/>
            <a:ext cx="8352656" cy="252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b="95230"/>
          <a:stretch>
            <a:fillRect/>
          </a:stretch>
        </p:blipFill>
        <p:spPr bwMode="auto">
          <a:xfrm>
            <a:off x="421943" y="2014217"/>
            <a:ext cx="8352654" cy="43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aixaDeTexto 3"/>
          <p:cNvSpPr txBox="1"/>
          <p:nvPr/>
        </p:nvSpPr>
        <p:spPr>
          <a:xfrm>
            <a:off x="8143900" y="4968729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</a:t>
            </a:r>
            <a:r>
              <a:rPr lang="pt-BR" sz="1000" dirty="0" smtClean="0"/>
              <a:t>)</a:t>
            </a:r>
            <a:endParaRPr lang="pt-BR" sz="1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57158" y="1785926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t="67965" b="3418"/>
          <a:stretch>
            <a:fillRect/>
          </a:stretch>
        </p:blipFill>
        <p:spPr bwMode="auto">
          <a:xfrm>
            <a:off x="475394" y="2493196"/>
            <a:ext cx="8168572" cy="2578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b="95230"/>
          <a:stretch>
            <a:fillRect/>
          </a:stretch>
        </p:blipFill>
        <p:spPr bwMode="auto">
          <a:xfrm>
            <a:off x="475391" y="2071677"/>
            <a:ext cx="8168575" cy="42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428596" y="1857364"/>
            <a:ext cx="928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(</a:t>
            </a:r>
            <a:r>
              <a:rPr lang="pt-BR" sz="1000" i="1" dirty="0" smtClean="0"/>
              <a:t>continuação</a:t>
            </a:r>
            <a:r>
              <a:rPr lang="pt-BR" sz="1000" dirty="0" smtClean="0"/>
              <a:t>)</a:t>
            </a:r>
            <a:endParaRPr lang="pt-BR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157186" y="714356"/>
            <a:ext cx="7772400" cy="642942"/>
          </a:xfrm>
        </p:spPr>
        <p:txBody>
          <a:bodyPr>
            <a:no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11.3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Formatos de instruções</a:t>
            </a:r>
            <a:endParaRPr lang="pt-BR" sz="28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2000240"/>
            <a:ext cx="7267610" cy="366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47</Words>
  <Application>Microsoft Office PowerPoint</Application>
  <PresentationFormat>Apresentação na tela (4:3)</PresentationFormat>
  <Paragraphs>11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Slide 1</vt:lpstr>
      <vt:lpstr>11.1  Endereçamento</vt:lpstr>
      <vt:lpstr>Slide 3</vt:lpstr>
      <vt:lpstr>11.2  Modos de endereçamento x86 e ARM</vt:lpstr>
      <vt:lpstr>Slide 5</vt:lpstr>
      <vt:lpstr>Slide 6</vt:lpstr>
      <vt:lpstr>Slide 7</vt:lpstr>
      <vt:lpstr>Slide 8</vt:lpstr>
      <vt:lpstr>11.3  Formatos de instruções</vt:lpstr>
      <vt:lpstr>Slide 10</vt:lpstr>
      <vt:lpstr>Slide 11</vt:lpstr>
      <vt:lpstr>Slide 12</vt:lpstr>
      <vt:lpstr>Slide 13</vt:lpstr>
      <vt:lpstr>11.4  Formatos de instruções x86 e ARM</vt:lpstr>
      <vt:lpstr>Slide 15</vt:lpstr>
      <vt:lpstr>Slide 16</vt:lpstr>
      <vt:lpstr>Slide 17</vt:lpstr>
      <vt:lpstr>11.5  Linguagem de montagem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9</cp:revision>
  <dcterms:created xsi:type="dcterms:W3CDTF">2010-01-21T13:44:25Z</dcterms:created>
  <dcterms:modified xsi:type="dcterms:W3CDTF">2010-01-22T16:23:21Z</dcterms:modified>
</cp:coreProperties>
</file>