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92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06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36569-192C-4BB2-ACA7-D01C5AF57794}" type="datetimeFigureOut">
              <a:rPr lang="pt-BR" smtClean="0"/>
              <a:pPr/>
              <a:t>22/01/2010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6ECB-AAE8-47E8-B85D-DA13698B841B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Imagem 6" descr="CW STALLINGS_slide 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8" name="Rectangle 8"/>
          <p:cNvSpPr>
            <a:spLocks noGrp="1" noChangeArrowheads="1"/>
          </p:cNvSpPr>
          <p:nvPr userDrawn="1"/>
        </p:nvSpPr>
        <p:spPr bwMode="auto">
          <a:xfrm>
            <a:off x="5000628" y="6500834"/>
            <a:ext cx="3964809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1200" baseline="0" dirty="0"/>
              <a:t>© </a:t>
            </a:r>
            <a:r>
              <a:rPr lang="pt-BR" sz="1200" baseline="0" dirty="0" smtClean="0"/>
              <a:t>2009 </a:t>
            </a:r>
            <a:r>
              <a:rPr lang="pt-BR" sz="1200" baseline="0" dirty="0"/>
              <a:t>Pearson </a:t>
            </a:r>
            <a:r>
              <a:rPr lang="pt-BR" sz="1200" baseline="0" dirty="0" err="1"/>
              <a:t>Prentice</a:t>
            </a:r>
            <a:r>
              <a:rPr lang="pt-BR" sz="1200" baseline="0" dirty="0"/>
              <a:t> Hall. </a:t>
            </a:r>
            <a:r>
              <a:rPr lang="pt-BR" sz="1200" baseline="0" dirty="0" smtClean="0"/>
              <a:t>Todos os direitos reservados.</a:t>
            </a:r>
            <a:endParaRPr lang="pt-BR" sz="1200" baseline="0" dirty="0"/>
          </a:p>
        </p:txBody>
      </p:sp>
      <p:sp>
        <p:nvSpPr>
          <p:cNvPr id="9" name="Rectangle 8"/>
          <p:cNvSpPr>
            <a:spLocks noGrp="1" noChangeArrowheads="1"/>
          </p:cNvSpPr>
          <p:nvPr userDrawn="1"/>
        </p:nvSpPr>
        <p:spPr bwMode="auto">
          <a:xfrm>
            <a:off x="178563" y="6500834"/>
            <a:ext cx="3214710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 smtClean="0"/>
              <a:t>slide </a:t>
            </a:r>
            <a:fld id="{4FA60421-03D3-4659-A04A-6C3A1065A232}" type="slidenum">
              <a:rPr lang="pt-BR" sz="1200" baseline="0" smtClean="0"/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lang="pt-BR" sz="1200" baseline="0" dirty="0" smtClean="0"/>
          </a:p>
          <a:p>
            <a:pPr algn="l"/>
            <a:endParaRPr lang="pt-BR" sz="1200" baseline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36569-192C-4BB2-ACA7-D01C5AF57794}" type="datetimeFigureOut">
              <a:rPr lang="pt-BR" smtClean="0"/>
              <a:pPr/>
              <a:t>22/01/2010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26ECB-AAE8-47E8-B85D-DA13698B841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500034" y="2643182"/>
            <a:ext cx="3929090" cy="1500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Capítulo </a:t>
            </a:r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Arial" pitchFamily="34" charset="0"/>
              </a:rPr>
              <a:t>12</a:t>
            </a:r>
            <a:r>
              <a:rPr kumimoji="0" lang="pt-BR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 </a:t>
            </a:r>
            <a:endParaRPr kumimoji="0" lang="pt-BR" sz="200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Estrutura </a:t>
            </a:r>
            <a:r>
              <a:rPr kumimoji="0" lang="pt-BR" sz="3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e função do processador</a:t>
            </a:r>
            <a:endParaRPr kumimoji="0" lang="pt-BR" sz="36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/>
        </p:nvSpPr>
        <p:spPr>
          <a:xfrm>
            <a:off x="142844" y="642918"/>
            <a:ext cx="7772400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12.4 </a:t>
            </a:r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pt-BR" sz="2800" b="1" dirty="0" err="1" smtClean="0">
                <a:solidFill>
                  <a:schemeClr val="bg1"/>
                </a:solidFill>
                <a:latin typeface="+mn-lt"/>
                <a:cs typeface="Arial" pitchFamily="34" charset="0"/>
              </a:rPr>
              <a:t>Pipeline</a:t>
            </a:r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de instruções</a:t>
            </a:r>
            <a:endParaRPr lang="pt-BR" sz="28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5638" y="1714488"/>
            <a:ext cx="7946890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 b="6655"/>
          <a:stretch>
            <a:fillRect/>
          </a:stretch>
        </p:blipFill>
        <p:spPr bwMode="auto">
          <a:xfrm>
            <a:off x="470421" y="1563870"/>
            <a:ext cx="8131465" cy="4508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 b="6759"/>
          <a:stretch>
            <a:fillRect/>
          </a:stretch>
        </p:blipFill>
        <p:spPr bwMode="auto">
          <a:xfrm>
            <a:off x="1000100" y="1500173"/>
            <a:ext cx="7215238" cy="4643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 b="7572"/>
          <a:stretch>
            <a:fillRect/>
          </a:stretch>
        </p:blipFill>
        <p:spPr bwMode="auto">
          <a:xfrm>
            <a:off x="714348" y="1426570"/>
            <a:ext cx="7720570" cy="478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 b="3947"/>
          <a:stretch>
            <a:fillRect/>
          </a:stretch>
        </p:blipFill>
        <p:spPr bwMode="auto">
          <a:xfrm>
            <a:off x="2214548" y="1285862"/>
            <a:ext cx="4714906" cy="5214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 b="7045"/>
          <a:stretch>
            <a:fillRect/>
          </a:stretch>
        </p:blipFill>
        <p:spPr bwMode="auto">
          <a:xfrm>
            <a:off x="1142976" y="1387237"/>
            <a:ext cx="6786610" cy="5042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 b="4194"/>
          <a:stretch>
            <a:fillRect/>
          </a:stretch>
        </p:blipFill>
        <p:spPr bwMode="auto">
          <a:xfrm>
            <a:off x="1785918" y="1289652"/>
            <a:ext cx="5500726" cy="5211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 r="5859" b="6234"/>
          <a:stretch>
            <a:fillRect/>
          </a:stretch>
        </p:blipFill>
        <p:spPr bwMode="auto">
          <a:xfrm>
            <a:off x="1428728" y="1357298"/>
            <a:ext cx="6239362" cy="4970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 b="14156"/>
          <a:stretch>
            <a:fillRect/>
          </a:stretch>
        </p:blipFill>
        <p:spPr bwMode="auto">
          <a:xfrm>
            <a:off x="457420" y="1972730"/>
            <a:ext cx="8209860" cy="3242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 b="8333"/>
          <a:stretch>
            <a:fillRect/>
          </a:stretch>
        </p:blipFill>
        <p:spPr bwMode="auto">
          <a:xfrm>
            <a:off x="785786" y="2000238"/>
            <a:ext cx="7574010" cy="3714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/>
        </p:nvSpPr>
        <p:spPr>
          <a:xfrm>
            <a:off x="214282" y="571480"/>
            <a:ext cx="3071834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12.1 </a:t>
            </a:r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Organização do processador</a:t>
            </a:r>
            <a:endParaRPr lang="pt-BR" sz="28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2488" y="1714488"/>
            <a:ext cx="7019974" cy="4319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 b="6994"/>
          <a:stretch>
            <a:fillRect/>
          </a:stretch>
        </p:blipFill>
        <p:spPr bwMode="auto">
          <a:xfrm>
            <a:off x="1714480" y="1394056"/>
            <a:ext cx="5662654" cy="506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 b="6512"/>
          <a:stretch>
            <a:fillRect/>
          </a:stretch>
        </p:blipFill>
        <p:spPr bwMode="auto">
          <a:xfrm>
            <a:off x="654223" y="1555933"/>
            <a:ext cx="7846867" cy="458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 r="14486" b="64849"/>
          <a:stretch>
            <a:fillRect/>
          </a:stretch>
        </p:blipFill>
        <p:spPr bwMode="auto">
          <a:xfrm>
            <a:off x="500034" y="1714487"/>
            <a:ext cx="8026191" cy="3552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aixaDeTexto 3"/>
          <p:cNvSpPr txBox="1"/>
          <p:nvPr/>
        </p:nvSpPr>
        <p:spPr>
          <a:xfrm>
            <a:off x="7858148" y="5254481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(</a:t>
            </a:r>
            <a:r>
              <a:rPr lang="pt-BR" sz="1000" i="1" dirty="0" smtClean="0"/>
              <a:t>continua</a:t>
            </a:r>
            <a:r>
              <a:rPr lang="pt-BR" sz="1000" dirty="0" smtClean="0"/>
              <a:t>)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 t="35151" b="2357"/>
          <a:stretch>
            <a:fillRect/>
          </a:stretch>
        </p:blipFill>
        <p:spPr bwMode="auto">
          <a:xfrm>
            <a:off x="952464" y="1650157"/>
            <a:ext cx="7262874" cy="4887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b="94966"/>
          <a:stretch>
            <a:fillRect/>
          </a:stretch>
        </p:blipFill>
        <p:spPr bwMode="auto">
          <a:xfrm>
            <a:off x="952464" y="1285860"/>
            <a:ext cx="7262874" cy="393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aixaDeTexto 4"/>
          <p:cNvSpPr txBox="1"/>
          <p:nvPr/>
        </p:nvSpPr>
        <p:spPr>
          <a:xfrm>
            <a:off x="857224" y="1071546"/>
            <a:ext cx="928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(</a:t>
            </a:r>
            <a:r>
              <a:rPr lang="pt-BR" sz="1000" i="1" dirty="0" smtClean="0"/>
              <a:t>continuação</a:t>
            </a:r>
            <a:r>
              <a:rPr lang="pt-BR" sz="1000" dirty="0" smtClean="0"/>
              <a:t>)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 b="8567"/>
          <a:stretch>
            <a:fillRect/>
          </a:stretch>
        </p:blipFill>
        <p:spPr bwMode="auto">
          <a:xfrm>
            <a:off x="642910" y="1402720"/>
            <a:ext cx="7829840" cy="4740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/>
        </p:nvSpPr>
        <p:spPr>
          <a:xfrm>
            <a:off x="142844" y="571480"/>
            <a:ext cx="3214710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12.5 </a:t>
            </a:r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Família de processadores x86</a:t>
            </a:r>
            <a:endParaRPr lang="pt-BR" sz="28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 b="3866"/>
          <a:stretch>
            <a:fillRect/>
          </a:stretch>
        </p:blipFill>
        <p:spPr bwMode="auto">
          <a:xfrm>
            <a:off x="1285852" y="1357298"/>
            <a:ext cx="6485664" cy="5092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 b="11809"/>
          <a:stretch>
            <a:fillRect/>
          </a:stretch>
        </p:blipFill>
        <p:spPr bwMode="auto">
          <a:xfrm>
            <a:off x="382541" y="1785926"/>
            <a:ext cx="8475739" cy="341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 t="1057" r="4464" b="46084"/>
          <a:stretch>
            <a:fillRect/>
          </a:stretch>
        </p:blipFill>
        <p:spPr bwMode="auto">
          <a:xfrm>
            <a:off x="357158" y="1500174"/>
            <a:ext cx="6429420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l="62192" t="61630" r="5458" b="4179"/>
          <a:stretch>
            <a:fillRect/>
          </a:stretch>
        </p:blipFill>
        <p:spPr bwMode="auto">
          <a:xfrm>
            <a:off x="6643702" y="3643314"/>
            <a:ext cx="1750231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11356" t="56370" r="49868" b="4179"/>
          <a:stretch>
            <a:fillRect/>
          </a:stretch>
        </p:blipFill>
        <p:spPr bwMode="auto">
          <a:xfrm>
            <a:off x="6715140" y="1500174"/>
            <a:ext cx="2097897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62192" t="56370" r="5458" b="41470"/>
          <a:stretch>
            <a:fillRect/>
          </a:stretch>
        </p:blipFill>
        <p:spPr bwMode="auto">
          <a:xfrm>
            <a:off x="357158" y="5072074"/>
            <a:ext cx="6393701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62192" t="56370" r="10769" b="40709"/>
          <a:stretch>
            <a:fillRect/>
          </a:stretch>
        </p:blipFill>
        <p:spPr bwMode="auto">
          <a:xfrm>
            <a:off x="8358214" y="3571876"/>
            <a:ext cx="642942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 l="79817" t="56370" r="11170" b="40276"/>
          <a:stretch>
            <a:fillRect/>
          </a:stretch>
        </p:blipFill>
        <p:spPr bwMode="auto">
          <a:xfrm>
            <a:off x="8786842" y="1500174"/>
            <a:ext cx="214314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3942" y="1428736"/>
            <a:ext cx="6705644" cy="490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348404"/>
            <a:ext cx="8020082" cy="4295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aixaDeTexto 3"/>
          <p:cNvSpPr txBox="1"/>
          <p:nvPr/>
        </p:nvSpPr>
        <p:spPr>
          <a:xfrm>
            <a:off x="7286644" y="5611671"/>
            <a:ext cx="13573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pt-BR" sz="1000" i="1" dirty="0" smtClean="0">
                <a:latin typeface="Arial" pitchFamily="34" charset="0"/>
                <a:cs typeface="Arial" pitchFamily="34" charset="0"/>
              </a:rPr>
              <a:t>Continua</a:t>
            </a:r>
            <a:r>
              <a:rPr lang="pt-BR" sz="1000" dirty="0" smtClean="0">
                <a:latin typeface="Arial" pitchFamily="34" charset="0"/>
                <a:cs typeface="Arial" pitchFamily="34" charset="0"/>
              </a:rPr>
              <a:t>)</a:t>
            </a:r>
            <a:endParaRPr lang="pt-BR" sz="1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1082" y="1428736"/>
            <a:ext cx="6648504" cy="4713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b="7458"/>
          <a:stretch>
            <a:fillRect/>
          </a:stretch>
        </p:blipFill>
        <p:spPr bwMode="auto">
          <a:xfrm>
            <a:off x="333220" y="1883678"/>
            <a:ext cx="8525060" cy="375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aixaDeTexto 3"/>
          <p:cNvSpPr txBox="1"/>
          <p:nvPr/>
        </p:nvSpPr>
        <p:spPr>
          <a:xfrm>
            <a:off x="285720" y="1643050"/>
            <a:ext cx="13573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pt-BR" sz="1000" i="1" dirty="0" smtClean="0">
                <a:latin typeface="Arial" pitchFamily="34" charset="0"/>
                <a:cs typeface="Arial" pitchFamily="34" charset="0"/>
              </a:rPr>
              <a:t>Continuação</a:t>
            </a:r>
            <a:r>
              <a:rPr lang="pt-BR" sz="1000" dirty="0" smtClean="0">
                <a:latin typeface="Arial" pitchFamily="34" charset="0"/>
                <a:cs typeface="Arial" pitchFamily="34" charset="0"/>
              </a:rPr>
              <a:t>)</a:t>
            </a:r>
            <a:endParaRPr lang="pt-BR" sz="1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/>
        </p:nvSpPr>
        <p:spPr>
          <a:xfrm>
            <a:off x="214282" y="714356"/>
            <a:ext cx="7772400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12.6 </a:t>
            </a:r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Processador ARM</a:t>
            </a:r>
            <a:endParaRPr lang="pt-BR" sz="28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 b="4777"/>
          <a:stretch>
            <a:fillRect/>
          </a:stretch>
        </p:blipFill>
        <p:spPr bwMode="auto">
          <a:xfrm>
            <a:off x="1947854" y="1294357"/>
            <a:ext cx="5267352" cy="5135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 b="4938"/>
          <a:stretch>
            <a:fillRect/>
          </a:stretch>
        </p:blipFill>
        <p:spPr bwMode="auto">
          <a:xfrm>
            <a:off x="1945659" y="1285860"/>
            <a:ext cx="5522770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2000240"/>
            <a:ext cx="7705770" cy="2232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 b="3996"/>
          <a:stretch>
            <a:fillRect/>
          </a:stretch>
        </p:blipFill>
        <p:spPr bwMode="auto">
          <a:xfrm>
            <a:off x="1071538" y="1428736"/>
            <a:ext cx="6950498" cy="4946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 r="8308"/>
          <a:stretch>
            <a:fillRect/>
          </a:stretch>
        </p:blipFill>
        <p:spPr bwMode="auto">
          <a:xfrm>
            <a:off x="1142976" y="2108552"/>
            <a:ext cx="6738940" cy="4392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ítulo 1"/>
          <p:cNvSpPr>
            <a:spLocks noGrp="1"/>
          </p:cNvSpPr>
          <p:nvPr>
            <p:ph type="ctrTitle"/>
          </p:nvPr>
        </p:nvSpPr>
        <p:spPr>
          <a:xfrm>
            <a:off x="214282" y="571480"/>
            <a:ext cx="4429156" cy="714380"/>
          </a:xfrm>
        </p:spPr>
        <p:txBody>
          <a:bodyPr>
            <a:noAutofit/>
          </a:bodyPr>
          <a:lstStyle/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Principais termos, perguntas de revisão e problemas</a:t>
            </a:r>
            <a:endParaRPr lang="pt-BR" sz="28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5" name="Título 4"/>
          <p:cNvSpPr txBox="1">
            <a:spLocks/>
          </p:cNvSpPr>
          <p:nvPr/>
        </p:nvSpPr>
        <p:spPr>
          <a:xfrm>
            <a:off x="1071538" y="1714488"/>
            <a:ext cx="2214578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 smtClean="0">
                <a:solidFill>
                  <a:schemeClr val="accent2">
                    <a:lumMod val="75000"/>
                  </a:schemeClr>
                </a:solidFill>
                <a:ea typeface="+mj-ea"/>
                <a:cs typeface="Arial" pitchFamily="34" charset="0"/>
              </a:rPr>
              <a:t>Problema </a:t>
            </a:r>
            <a:r>
              <a:rPr lang="pt-BR" sz="2400" dirty="0" smtClean="0">
                <a:solidFill>
                  <a:schemeClr val="accent2">
                    <a:lumMod val="75000"/>
                  </a:schemeClr>
                </a:solidFill>
                <a:ea typeface="+mj-ea"/>
                <a:cs typeface="Arial" pitchFamily="34" charset="0"/>
              </a:rPr>
              <a:t>12.13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ea typeface="+mj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/>
        </p:nvSpPr>
        <p:spPr>
          <a:xfrm>
            <a:off x="142844" y="500042"/>
            <a:ext cx="3000396" cy="7858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12.2 </a:t>
            </a:r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Organização dos registradores</a:t>
            </a:r>
            <a:endParaRPr lang="pt-BR" sz="28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785926"/>
            <a:ext cx="8128005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b="6619"/>
          <a:stretch>
            <a:fillRect/>
          </a:stretch>
        </p:blipFill>
        <p:spPr bwMode="auto">
          <a:xfrm>
            <a:off x="928662" y="1428736"/>
            <a:ext cx="7282996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/>
        </p:nvSpPr>
        <p:spPr>
          <a:xfrm>
            <a:off x="142844" y="642918"/>
            <a:ext cx="7772400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12.3 </a:t>
            </a:r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Ciclo da instrução</a:t>
            </a:r>
            <a:endParaRPr lang="pt-BR" sz="28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b="7738"/>
          <a:stretch>
            <a:fillRect/>
          </a:stretch>
        </p:blipFill>
        <p:spPr bwMode="auto">
          <a:xfrm>
            <a:off x="642910" y="1714488"/>
            <a:ext cx="7765083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b="6914"/>
          <a:stretch>
            <a:fillRect/>
          </a:stretch>
        </p:blipFill>
        <p:spPr bwMode="auto">
          <a:xfrm>
            <a:off x="500034" y="1643050"/>
            <a:ext cx="8138953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b="6824"/>
          <a:stretch>
            <a:fillRect/>
          </a:stretch>
        </p:blipFill>
        <p:spPr bwMode="auto">
          <a:xfrm>
            <a:off x="714348" y="1428736"/>
            <a:ext cx="7652243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 b="8144"/>
          <a:stretch>
            <a:fillRect/>
          </a:stretch>
        </p:blipFill>
        <p:spPr bwMode="auto">
          <a:xfrm>
            <a:off x="500034" y="1571612"/>
            <a:ext cx="8142582" cy="4075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53</Words>
  <Application>Microsoft Office PowerPoint</Application>
  <PresentationFormat>Apresentação na tela (4:3)</PresentationFormat>
  <Paragraphs>14</Paragraphs>
  <Slides>35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6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Principais termos, perguntas de revisão e problemas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usantt2</dc:creator>
  <cp:lastModifiedBy>ubileyu</cp:lastModifiedBy>
  <cp:revision>7</cp:revision>
  <dcterms:created xsi:type="dcterms:W3CDTF">2010-01-21T13:44:25Z</dcterms:created>
  <dcterms:modified xsi:type="dcterms:W3CDTF">2010-01-22T16:52:52Z</dcterms:modified>
</cp:coreProperties>
</file>