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90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6569-192C-4BB2-ACA7-D01C5AF57794}" type="datetimeFigureOut">
              <a:rPr lang="pt-BR" smtClean="0"/>
              <a:pPr/>
              <a:t>26/01/2010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6ECB-AAE8-47E8-B85D-DA13698B841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 descr="CW STALLINGS_slide 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Rectangle 8"/>
          <p:cNvSpPr>
            <a:spLocks noGrp="1" noChangeArrowheads="1"/>
          </p:cNvSpPr>
          <p:nvPr userDrawn="1"/>
        </p:nvSpPr>
        <p:spPr bwMode="auto">
          <a:xfrm>
            <a:off x="5000628" y="6500834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2009 </a:t>
            </a:r>
            <a:r>
              <a:rPr lang="pt-BR" sz="1200" baseline="0" dirty="0"/>
              <a:t>Pearson </a:t>
            </a:r>
            <a:r>
              <a:rPr lang="pt-BR" sz="1200" baseline="0" dirty="0" err="1"/>
              <a:t>Prentice</a:t>
            </a:r>
            <a:r>
              <a:rPr lang="pt-BR" sz="1200" baseline="0" dirty="0"/>
              <a:t> Hall. </a:t>
            </a:r>
            <a:r>
              <a:rPr lang="pt-BR" sz="1200" baseline="0" dirty="0" smtClean="0"/>
              <a:t>Todos os direitos reservados.</a:t>
            </a:r>
            <a:endParaRPr lang="pt-BR" sz="1200" baseline="0" dirty="0"/>
          </a:p>
        </p:txBody>
      </p:sp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178563" y="6500834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36569-192C-4BB2-ACA7-D01C5AF57794}" type="datetimeFigureOut">
              <a:rPr lang="pt-BR" smtClean="0"/>
              <a:pPr/>
              <a:t>26/01/2010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6ECB-AAE8-47E8-B85D-DA13698B84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42938" y="2643182"/>
            <a:ext cx="3700434" cy="1500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ea typeface="+mj-ea"/>
                <a:cs typeface="Arial" pitchFamily="34" charset="0"/>
              </a:rPr>
              <a:t>Capítulo </a:t>
            </a:r>
            <a:r>
              <a:rPr lang="pt-BR" sz="2000" b="1" noProof="0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Arial" pitchFamily="34" charset="0"/>
              </a:rPr>
              <a:t>17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Processamento paralelo</a:t>
            </a:r>
            <a:endParaRPr kumimoji="0" lang="pt-BR" sz="3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142844" y="571480"/>
            <a:ext cx="4714908" cy="642942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17.4  </a:t>
            </a:r>
            <a:r>
              <a:rPr lang="pt-BR" sz="2800" b="1" i="1" dirty="0" err="1" smtClean="0">
                <a:solidFill>
                  <a:schemeClr val="bg1"/>
                </a:solidFill>
                <a:latin typeface="+mn-lt"/>
                <a:cs typeface="Arial" pitchFamily="34" charset="0"/>
              </a:rPr>
              <a:t>Multithreading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e chips multiprocessadores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 r="11957" b="45795"/>
          <a:stretch>
            <a:fillRect/>
          </a:stretch>
        </p:blipFill>
        <p:spPr bwMode="auto">
          <a:xfrm>
            <a:off x="1285851" y="2039770"/>
            <a:ext cx="6594603" cy="3175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6429388" y="5183043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 t="52815"/>
          <a:stretch>
            <a:fillRect/>
          </a:stretch>
        </p:blipFill>
        <p:spPr bwMode="auto">
          <a:xfrm>
            <a:off x="1285852" y="2214554"/>
            <a:ext cx="6572296" cy="242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6429388" y="4643446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214414" y="1968333"/>
            <a:ext cx="2643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Continuação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00100" y="1860089"/>
            <a:ext cx="2643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Continuação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3414" y="2177748"/>
            <a:ext cx="6867610" cy="239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214282" y="785794"/>
            <a:ext cx="7772400" cy="500066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17.5  </a:t>
            </a:r>
            <a:r>
              <a:rPr lang="pt-BR" sz="2800" b="1" i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Clusters</a:t>
            </a:r>
            <a:endParaRPr lang="pt-BR" sz="2800" b="1" i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2475933" y="-475725"/>
            <a:ext cx="4214842" cy="8595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509197"/>
            <a:ext cx="5500726" cy="492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b="5136"/>
          <a:stretch>
            <a:fillRect/>
          </a:stretch>
        </p:blipFill>
        <p:spPr bwMode="auto">
          <a:xfrm>
            <a:off x="428596" y="1714488"/>
            <a:ext cx="8286808" cy="4062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 b="4670"/>
          <a:stretch>
            <a:fillRect/>
          </a:stretch>
        </p:blipFill>
        <p:spPr bwMode="auto">
          <a:xfrm>
            <a:off x="500034" y="1569879"/>
            <a:ext cx="8215370" cy="4502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428604"/>
            <a:ext cx="4071966" cy="785818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17.6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Acesso não uniforme à memória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 b="6396"/>
          <a:stretch>
            <a:fillRect/>
          </a:stretch>
        </p:blipFill>
        <p:spPr bwMode="auto">
          <a:xfrm>
            <a:off x="571471" y="1676280"/>
            <a:ext cx="7937253" cy="446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 b="3954"/>
          <a:stretch>
            <a:fillRect/>
          </a:stretch>
        </p:blipFill>
        <p:spPr bwMode="auto">
          <a:xfrm>
            <a:off x="1913002" y="1295418"/>
            <a:ext cx="5302204" cy="520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785794"/>
            <a:ext cx="4357718" cy="500066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17.7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Computação vetorial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 b="9591"/>
          <a:stretch>
            <a:fillRect/>
          </a:stretch>
        </p:blipFill>
        <p:spPr bwMode="auto">
          <a:xfrm>
            <a:off x="547360" y="2014700"/>
            <a:ext cx="8096606" cy="3057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142844" y="0"/>
            <a:ext cx="3429024" cy="1214422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17.1  Organizações de múltiplos processadores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3526"/>
          <a:stretch>
            <a:fillRect/>
          </a:stretch>
        </p:blipFill>
        <p:spPr bwMode="auto">
          <a:xfrm>
            <a:off x="1166804" y="1428736"/>
            <a:ext cx="676278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 b="3855"/>
          <a:stretch>
            <a:fillRect/>
          </a:stretch>
        </p:blipFill>
        <p:spPr bwMode="auto">
          <a:xfrm>
            <a:off x="1928794" y="1298222"/>
            <a:ext cx="5286412" cy="519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 t="1357" r="5752" b="3794"/>
          <a:stretch>
            <a:fillRect/>
          </a:stretch>
        </p:blipFill>
        <p:spPr bwMode="auto">
          <a:xfrm>
            <a:off x="1714480" y="1285860"/>
            <a:ext cx="5697058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 l="880" t="1584" b="3474"/>
          <a:stretch>
            <a:fillRect/>
          </a:stretch>
        </p:blipFill>
        <p:spPr bwMode="auto">
          <a:xfrm>
            <a:off x="1866939" y="1357298"/>
            <a:ext cx="541012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24089" t="79831" r="58896" b="7785"/>
          <a:stretch>
            <a:fillRect/>
          </a:stretch>
        </p:blipFill>
        <p:spPr bwMode="auto">
          <a:xfrm>
            <a:off x="2666987" y="5143512"/>
            <a:ext cx="1547823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 l="1046" t="3297" b="4394"/>
          <a:stretch>
            <a:fillRect/>
          </a:stretch>
        </p:blipFill>
        <p:spPr bwMode="auto">
          <a:xfrm>
            <a:off x="509232" y="2214554"/>
            <a:ext cx="820617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 l="510" t="1298" r="7653" b="4700"/>
          <a:stretch>
            <a:fillRect/>
          </a:stretch>
        </p:blipFill>
        <p:spPr bwMode="auto">
          <a:xfrm>
            <a:off x="1000100" y="1357298"/>
            <a:ext cx="7143800" cy="510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 l="369" t="1263" b="3628"/>
          <a:stretch>
            <a:fillRect/>
          </a:stretch>
        </p:blipFill>
        <p:spPr bwMode="auto">
          <a:xfrm>
            <a:off x="1785918" y="1362060"/>
            <a:ext cx="5572164" cy="5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 l="1190" t="502" b="4783"/>
          <a:stretch>
            <a:fillRect/>
          </a:stretch>
        </p:blipFill>
        <p:spPr bwMode="auto">
          <a:xfrm>
            <a:off x="1928794" y="1517380"/>
            <a:ext cx="5286412" cy="4840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64808" t="1800" r="2208" b="95934"/>
          <a:stretch>
            <a:fillRect/>
          </a:stretch>
        </p:blipFill>
        <p:spPr bwMode="auto">
          <a:xfrm>
            <a:off x="6581820" y="1571612"/>
            <a:ext cx="227646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 l="607" t="321" b="19849"/>
          <a:stretch>
            <a:fillRect/>
          </a:stretch>
        </p:blipFill>
        <p:spPr bwMode="auto">
          <a:xfrm>
            <a:off x="500066" y="1325988"/>
            <a:ext cx="6068120" cy="5031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29158" t="81326" r="34788" b="2222"/>
          <a:stretch>
            <a:fillRect/>
          </a:stretch>
        </p:blipFill>
        <p:spPr bwMode="auto">
          <a:xfrm>
            <a:off x="6572296" y="2705096"/>
            <a:ext cx="2143140" cy="100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607" t="81326" r="74381" b="4705"/>
          <a:stretch>
            <a:fillRect/>
          </a:stretch>
        </p:blipFill>
        <p:spPr bwMode="auto">
          <a:xfrm>
            <a:off x="6572295" y="1857364"/>
            <a:ext cx="148674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64808" t="321" b="93516"/>
          <a:stretch>
            <a:fillRect/>
          </a:stretch>
        </p:blipFill>
        <p:spPr bwMode="auto">
          <a:xfrm>
            <a:off x="6429420" y="1325988"/>
            <a:ext cx="2428860" cy="38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t="11571" r="72519" b="5867"/>
          <a:stretch>
            <a:fillRect/>
          </a:stretch>
        </p:blipFill>
        <p:spPr bwMode="auto">
          <a:xfrm>
            <a:off x="1928794" y="1928802"/>
            <a:ext cx="5357850" cy="458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 t="1471" r="36188" b="86762"/>
          <a:stretch>
            <a:fillRect/>
          </a:stretch>
        </p:blipFill>
        <p:spPr bwMode="auto">
          <a:xfrm>
            <a:off x="1932224" y="1928802"/>
            <a:ext cx="428285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14282" y="571480"/>
            <a:ext cx="4429156" cy="714380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Principais termos, perguntas de revisão e problemas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785786" y="1428736"/>
            <a:ext cx="221457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Arial" pitchFamily="34" charset="0"/>
              </a:rPr>
              <a:t>Problema </a:t>
            </a: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Arial" pitchFamily="34" charset="0"/>
              </a:rPr>
              <a:t>17.4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28545" t="13042" r="1064" b="5867"/>
          <a:stretch>
            <a:fillRect/>
          </a:stretch>
        </p:blipFill>
        <p:spPr bwMode="auto">
          <a:xfrm>
            <a:off x="2285984" y="2428868"/>
            <a:ext cx="4724432" cy="3938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 t="954" b="3738"/>
          <a:stretch>
            <a:fillRect/>
          </a:stretch>
        </p:blipFill>
        <p:spPr bwMode="auto">
          <a:xfrm>
            <a:off x="638164" y="2071678"/>
            <a:ext cx="7934364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ítulo 4"/>
          <p:cNvSpPr txBox="1">
            <a:spLocks/>
          </p:cNvSpPr>
          <p:nvPr/>
        </p:nvSpPr>
        <p:spPr>
          <a:xfrm>
            <a:off x="785786" y="1428736"/>
            <a:ext cx="221457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Arial" pitchFamily="34" charset="0"/>
              </a:rPr>
              <a:t>Problema </a:t>
            </a: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Arial" pitchFamily="34" charset="0"/>
              </a:rPr>
              <a:t>17.5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6795"/>
          <a:stretch>
            <a:fillRect/>
          </a:stretch>
        </p:blipFill>
        <p:spPr bwMode="auto">
          <a:xfrm>
            <a:off x="857224" y="1315362"/>
            <a:ext cx="7381912" cy="489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 t="1884" b="9495"/>
          <a:stretch>
            <a:fillRect/>
          </a:stretch>
        </p:blipFill>
        <p:spPr bwMode="auto">
          <a:xfrm>
            <a:off x="432067" y="2357430"/>
            <a:ext cx="8354775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ítulo 4"/>
          <p:cNvSpPr txBox="1">
            <a:spLocks/>
          </p:cNvSpPr>
          <p:nvPr/>
        </p:nvSpPr>
        <p:spPr>
          <a:xfrm>
            <a:off x="785786" y="1428736"/>
            <a:ext cx="221457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Arial" pitchFamily="34" charset="0"/>
              </a:rPr>
              <a:t>Problema </a:t>
            </a: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Arial" pitchFamily="34" charset="0"/>
              </a:rPr>
              <a:t>17.7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 t="2339" r="2597" b="8720"/>
          <a:stretch>
            <a:fillRect/>
          </a:stretch>
        </p:blipFill>
        <p:spPr bwMode="auto">
          <a:xfrm>
            <a:off x="571472" y="2143116"/>
            <a:ext cx="8072494" cy="374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ítulo 4"/>
          <p:cNvSpPr txBox="1">
            <a:spLocks/>
          </p:cNvSpPr>
          <p:nvPr/>
        </p:nvSpPr>
        <p:spPr>
          <a:xfrm>
            <a:off x="785786" y="1428736"/>
            <a:ext cx="221457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Arial" pitchFamily="34" charset="0"/>
              </a:rPr>
              <a:t>Problema </a:t>
            </a: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Arial" pitchFamily="34" charset="0"/>
              </a:rPr>
              <a:t>17.9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 b="5724"/>
          <a:stretch>
            <a:fillRect/>
          </a:stretch>
        </p:blipFill>
        <p:spPr bwMode="auto">
          <a:xfrm>
            <a:off x="1495911" y="1857364"/>
            <a:ext cx="6147923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ítulo 4"/>
          <p:cNvSpPr txBox="1">
            <a:spLocks/>
          </p:cNvSpPr>
          <p:nvPr/>
        </p:nvSpPr>
        <p:spPr>
          <a:xfrm>
            <a:off x="785786" y="1428736"/>
            <a:ext cx="221457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Arial" pitchFamily="34" charset="0"/>
              </a:rPr>
              <a:t>Problema </a:t>
            </a: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Arial" pitchFamily="34" charset="0"/>
              </a:rPr>
              <a:t>17.11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214282" y="642918"/>
            <a:ext cx="4143404" cy="500066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17.2  Multiprocessadores simétricos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b="3743"/>
          <a:stretch>
            <a:fillRect/>
          </a:stretch>
        </p:blipFill>
        <p:spPr bwMode="auto">
          <a:xfrm>
            <a:off x="1059792" y="1285860"/>
            <a:ext cx="701267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b="6842"/>
          <a:stretch>
            <a:fillRect/>
          </a:stretch>
        </p:blipFill>
        <p:spPr bwMode="auto">
          <a:xfrm>
            <a:off x="1228710" y="1423254"/>
            <a:ext cx="6629438" cy="486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b="6356"/>
          <a:stretch>
            <a:fillRect/>
          </a:stretch>
        </p:blipFill>
        <p:spPr bwMode="auto">
          <a:xfrm>
            <a:off x="1214414" y="1381124"/>
            <a:ext cx="6671632" cy="50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b="3656"/>
          <a:stretch>
            <a:fillRect/>
          </a:stretch>
        </p:blipFill>
        <p:spPr bwMode="auto">
          <a:xfrm>
            <a:off x="2071670" y="1425376"/>
            <a:ext cx="4926667" cy="4932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157186" y="428604"/>
            <a:ext cx="4057624" cy="928694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17.3  Coerência de cache e protocolo MESI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b="9016"/>
          <a:stretch>
            <a:fillRect/>
          </a:stretch>
        </p:blipFill>
        <p:spPr bwMode="auto">
          <a:xfrm>
            <a:off x="571472" y="2500306"/>
            <a:ext cx="8072494" cy="2162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r="2834" b="2635"/>
          <a:stretch>
            <a:fillRect/>
          </a:stretch>
        </p:blipFill>
        <p:spPr bwMode="auto">
          <a:xfrm>
            <a:off x="1214414" y="1363416"/>
            <a:ext cx="6672481" cy="5137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65</Words>
  <Application>Microsoft Office PowerPoint</Application>
  <PresentationFormat>Apresentação na tela (4:3)</PresentationFormat>
  <Paragraphs>19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Tema do Office</vt:lpstr>
      <vt:lpstr>Slide 1</vt:lpstr>
      <vt:lpstr>17.1  Organizações de múltiplos processadores</vt:lpstr>
      <vt:lpstr>Slide 3</vt:lpstr>
      <vt:lpstr>17.2  Multiprocessadores simétricos</vt:lpstr>
      <vt:lpstr>Slide 5</vt:lpstr>
      <vt:lpstr>Slide 6</vt:lpstr>
      <vt:lpstr>Slide 7</vt:lpstr>
      <vt:lpstr>17.3  Coerência de cache e protocolo MESI</vt:lpstr>
      <vt:lpstr>Slide 9</vt:lpstr>
      <vt:lpstr>17.4  Multithreading e chips multiprocessadores</vt:lpstr>
      <vt:lpstr>Slide 11</vt:lpstr>
      <vt:lpstr>Slide 12</vt:lpstr>
      <vt:lpstr>17.5  Clusters</vt:lpstr>
      <vt:lpstr>Slide 14</vt:lpstr>
      <vt:lpstr>Slide 15</vt:lpstr>
      <vt:lpstr>Slide 16</vt:lpstr>
      <vt:lpstr>17.6  Acesso não uniforme à memória</vt:lpstr>
      <vt:lpstr>Slide 18</vt:lpstr>
      <vt:lpstr>17.7  Computação vetorial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Principais termos, perguntas de revisão e problemas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usantt2</dc:creator>
  <cp:lastModifiedBy>ubileyu</cp:lastModifiedBy>
  <cp:revision>8</cp:revision>
  <dcterms:created xsi:type="dcterms:W3CDTF">2010-01-21T13:44:25Z</dcterms:created>
  <dcterms:modified xsi:type="dcterms:W3CDTF">2010-01-26T13:31:33Z</dcterms:modified>
</cp:coreProperties>
</file>