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W STALL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71472" y="2357430"/>
            <a:ext cx="3643338" cy="142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Introdução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7286676" cy="714381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1.2 </a:t>
            </a:r>
            <a:r>
              <a:rPr lang="pt-BR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Estrutura </a:t>
            </a:r>
            <a:r>
              <a:rPr lang="pt-BR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e função</a:t>
            </a:r>
            <a:endParaRPr lang="pt-BR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210514" cy="34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72000"/>
            <a:ext cx="5788639" cy="505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62746"/>
            <a:ext cx="7667640" cy="25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1658"/>
            <a:ext cx="5762642" cy="493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1.2  Estrutura e função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4</cp:revision>
  <dcterms:created xsi:type="dcterms:W3CDTF">2010-01-21T13:44:25Z</dcterms:created>
  <dcterms:modified xsi:type="dcterms:W3CDTF">2010-01-21T15:24:36Z</dcterms:modified>
</cp:coreProperties>
</file>