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2" r:id="rId13"/>
    <p:sldId id="269" r:id="rId14"/>
    <p:sldId id="29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910D3-9E44-41C6-8821-32788B42455D}" type="datetimeFigureOut">
              <a:rPr lang="pt-BR" smtClean="0"/>
              <a:t>21/01/2010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588D9-CC8D-486D-A0A4-D83C674FB7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C2EC6-8919-49B8-8F37-2013A762B391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7C2EC6-8919-49B8-8F37-2013A762B391}" type="slidenum">
              <a:rPr lang="pt-BR" smtClean="0"/>
              <a:pPr/>
              <a:t>34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21/01/2010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42910" y="2643182"/>
            <a:ext cx="777240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Memória</a:t>
            </a:r>
            <a:r>
              <a:rPr kumimoji="0" lang="pt-BR" sz="3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r>
              <a:rPr kumimoji="0" lang="pt-BR" sz="3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cache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909" y="1500174"/>
            <a:ext cx="5902049" cy="485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57204"/>
          <a:stretch>
            <a:fillRect/>
          </a:stretch>
        </p:blipFill>
        <p:spPr bwMode="auto">
          <a:xfrm>
            <a:off x="478550" y="1928802"/>
            <a:ext cx="83231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8143900" y="485776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42796"/>
          <a:stretch>
            <a:fillRect/>
          </a:stretch>
        </p:blipFill>
        <p:spPr bwMode="auto">
          <a:xfrm>
            <a:off x="647626" y="2476814"/>
            <a:ext cx="7795370" cy="366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86626"/>
          <a:stretch>
            <a:fillRect/>
          </a:stretch>
        </p:blipFill>
        <p:spPr bwMode="auto">
          <a:xfrm>
            <a:off x="642910" y="1643050"/>
            <a:ext cx="779537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571472" y="1428736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45356"/>
          <a:stretch>
            <a:fillRect/>
          </a:stretch>
        </p:blipFill>
        <p:spPr bwMode="auto">
          <a:xfrm>
            <a:off x="428596" y="1571612"/>
            <a:ext cx="8236904" cy="369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8001024" y="5214950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57447" b="3321"/>
          <a:stretch>
            <a:fillRect/>
          </a:stretch>
        </p:blipFill>
        <p:spPr bwMode="auto">
          <a:xfrm>
            <a:off x="500034" y="2071678"/>
            <a:ext cx="82105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aixaDeTexto 2"/>
          <p:cNvSpPr txBox="1"/>
          <p:nvPr/>
        </p:nvSpPr>
        <p:spPr>
          <a:xfrm>
            <a:off x="428596" y="1825457"/>
            <a:ext cx="1000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80773"/>
            <a:ext cx="7764922" cy="480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17252"/>
          <a:stretch>
            <a:fillRect/>
          </a:stretch>
        </p:blipFill>
        <p:spPr bwMode="auto">
          <a:xfrm>
            <a:off x="428596" y="2117779"/>
            <a:ext cx="8286808" cy="259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r="4797" b="4717"/>
          <a:stretch>
            <a:fillRect/>
          </a:stretch>
        </p:blipFill>
        <p:spPr bwMode="auto">
          <a:xfrm>
            <a:off x="2214546" y="1285859"/>
            <a:ext cx="4643470" cy="522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714488"/>
            <a:ext cx="6505324" cy="409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r="3022" b="5064"/>
          <a:stretch>
            <a:fillRect/>
          </a:stretch>
        </p:blipFill>
        <p:spPr bwMode="auto">
          <a:xfrm>
            <a:off x="2059088" y="1350878"/>
            <a:ext cx="5084680" cy="5149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4282" y="500042"/>
            <a:ext cx="4500594" cy="785818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Visão geral do sistema de memória do computador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315" b="7236"/>
          <a:stretch>
            <a:fillRect/>
          </a:stretch>
        </p:blipFill>
        <p:spPr bwMode="auto">
          <a:xfrm>
            <a:off x="357158" y="1643050"/>
            <a:ext cx="847334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577892"/>
            <a:ext cx="5553056" cy="456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736"/>
            <a:ext cx="6429420" cy="482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r="11888" b="4456"/>
          <a:stretch>
            <a:fillRect/>
          </a:stretch>
        </p:blipFill>
        <p:spPr bwMode="auto">
          <a:xfrm>
            <a:off x="1319204" y="1357298"/>
            <a:ext cx="6467506" cy="510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2000" r="6000" b="8518"/>
          <a:stretch>
            <a:fillRect/>
          </a:stretch>
        </p:blipFill>
        <p:spPr bwMode="auto">
          <a:xfrm>
            <a:off x="714348" y="1643050"/>
            <a:ext cx="76676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r="6652" b="10577"/>
          <a:stretch>
            <a:fillRect/>
          </a:stretch>
        </p:blipFill>
        <p:spPr bwMode="auto">
          <a:xfrm>
            <a:off x="1128726" y="1487104"/>
            <a:ext cx="6943736" cy="437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428604"/>
            <a:ext cx="4572032" cy="85725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Organização da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memória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cache do Pentium 4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b="4942"/>
          <a:stretch>
            <a:fillRect/>
          </a:stretch>
        </p:blipFill>
        <p:spPr bwMode="auto">
          <a:xfrm>
            <a:off x="1000100" y="1428736"/>
            <a:ext cx="721523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28" y="1417740"/>
            <a:ext cx="7968962" cy="493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42844" y="571480"/>
            <a:ext cx="3857652" cy="571504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4.5 – Organização de </a:t>
            </a:r>
            <a:r>
              <a:rPr lang="pt-BR" sz="28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cache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da ARM 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465" y="2214554"/>
            <a:ext cx="8389147" cy="286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785794"/>
            <a:ext cx="4271938" cy="571504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4.6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Leitura recomendada 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 b="7514"/>
          <a:stretch>
            <a:fillRect/>
          </a:stretch>
        </p:blipFill>
        <p:spPr bwMode="auto">
          <a:xfrm>
            <a:off x="351641" y="1714488"/>
            <a:ext cx="8426376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r="4723" b="16662"/>
          <a:stretch>
            <a:fillRect/>
          </a:stretch>
        </p:blipFill>
        <p:spPr bwMode="auto">
          <a:xfrm>
            <a:off x="397808" y="2000240"/>
            <a:ext cx="828651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1029" b="4941"/>
          <a:stretch>
            <a:fillRect/>
          </a:stretch>
        </p:blipFill>
        <p:spPr bwMode="auto">
          <a:xfrm>
            <a:off x="1071538" y="1400876"/>
            <a:ext cx="6981822" cy="495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b="5298"/>
          <a:stretch>
            <a:fillRect/>
          </a:stretch>
        </p:blipFill>
        <p:spPr bwMode="auto">
          <a:xfrm>
            <a:off x="709591" y="1915979"/>
            <a:ext cx="7219995" cy="41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228624" y="71414"/>
            <a:ext cx="3414682" cy="1214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Principais termos, perguntas de revisão e problemas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642910" y="1571612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Problema 4.9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135" y="2090673"/>
            <a:ext cx="8369707" cy="33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ítulo 4"/>
          <p:cNvSpPr txBox="1">
            <a:spLocks/>
          </p:cNvSpPr>
          <p:nvPr/>
        </p:nvSpPr>
        <p:spPr>
          <a:xfrm>
            <a:off x="142844" y="-24"/>
            <a:ext cx="4357686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Apêndice 4A </a:t>
            </a:r>
            <a:endParaRPr lang="pt-BR" sz="2800" b="1" dirty="0" smtClean="0">
              <a:solidFill>
                <a:schemeClr val="bg1"/>
              </a:solidFill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Características </a:t>
            </a:r>
            <a:r>
              <a:rPr lang="pt-BR" sz="2800" b="1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de desempenho das memórias de dois níveis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37836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399" y="1571612"/>
            <a:ext cx="8057129" cy="453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04" y="1643050"/>
            <a:ext cx="803275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14488"/>
            <a:ext cx="7024687" cy="413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518769"/>
            <a:ext cx="6000792" cy="476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71"/>
          <a:stretch>
            <a:fillRect/>
          </a:stretch>
        </p:blipFill>
        <p:spPr bwMode="auto">
          <a:xfrm>
            <a:off x="571472" y="1466507"/>
            <a:ext cx="8001056" cy="474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428604"/>
            <a:ext cx="3857652" cy="85725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Princípios da memória cache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6429420" cy="428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1338"/>
            <a:ext cx="6662794" cy="464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9326" y="1467596"/>
            <a:ext cx="5568756" cy="481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104" y="1483872"/>
            <a:ext cx="6919920" cy="487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214282" y="428604"/>
            <a:ext cx="4071966" cy="85725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Elementos do projeto da memória cache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94" y="2000240"/>
            <a:ext cx="7258044" cy="330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77</Words>
  <Application>Microsoft Office PowerPoint</Application>
  <PresentationFormat>Apresentação na tela (4:3)</PresentationFormat>
  <Paragraphs>18</Paragraphs>
  <Slides>36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Slide 1</vt:lpstr>
      <vt:lpstr>4.1  Visão geral do sistema de memória do computador</vt:lpstr>
      <vt:lpstr>Slide 3</vt:lpstr>
      <vt:lpstr>Slide 4</vt:lpstr>
      <vt:lpstr>4.2  Princípios da memória cache</vt:lpstr>
      <vt:lpstr>Slide 6</vt:lpstr>
      <vt:lpstr>Slide 7</vt:lpstr>
      <vt:lpstr>Slide 8</vt:lpstr>
      <vt:lpstr>4.3  Elementos do projeto da memória cache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4.4  Organização da memória cache do Pentium 4</vt:lpstr>
      <vt:lpstr>Slide 26</vt:lpstr>
      <vt:lpstr>4.5 – Organização de cache da ARM </vt:lpstr>
      <vt:lpstr>4.6  Leitura recomendada 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9</cp:revision>
  <dcterms:created xsi:type="dcterms:W3CDTF">2010-01-21T13:44:25Z</dcterms:created>
  <dcterms:modified xsi:type="dcterms:W3CDTF">2010-01-21T19:18:58Z</dcterms:modified>
</cp:coreProperties>
</file>