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71472" y="2285992"/>
            <a:ext cx="7700962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7</a:t>
            </a: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endParaRPr kumimoji="0" lang="pt-B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Entrada/Saída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b="4361"/>
          <a:stretch>
            <a:fillRect/>
          </a:stretch>
        </p:blipFill>
        <p:spPr bwMode="auto">
          <a:xfrm>
            <a:off x="2285984" y="1300668"/>
            <a:ext cx="4572032" cy="509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8656"/>
          <a:stretch>
            <a:fillRect/>
          </a:stretch>
        </p:blipFill>
        <p:spPr bwMode="auto">
          <a:xfrm>
            <a:off x="751072" y="1500174"/>
            <a:ext cx="7607142" cy="434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r="4763" b="3079"/>
          <a:stretch>
            <a:fillRect/>
          </a:stretch>
        </p:blipFill>
        <p:spPr bwMode="auto">
          <a:xfrm>
            <a:off x="2214546" y="1492314"/>
            <a:ext cx="4714908" cy="479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57186" y="571480"/>
            <a:ext cx="2843178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7.5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Acesso direto à memória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b="5263"/>
          <a:stretch>
            <a:fillRect/>
          </a:stretch>
        </p:blipFill>
        <p:spPr bwMode="auto">
          <a:xfrm>
            <a:off x="1323958" y="1642795"/>
            <a:ext cx="6462752" cy="433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b="6323"/>
          <a:stretch>
            <a:fillRect/>
          </a:stretch>
        </p:blipFill>
        <p:spPr bwMode="auto">
          <a:xfrm>
            <a:off x="853022" y="1571612"/>
            <a:ext cx="743375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57297"/>
            <a:ext cx="5715040" cy="501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611276"/>
            <a:ext cx="7076855" cy="453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024" y="1985034"/>
            <a:ext cx="6503686" cy="394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57186" y="571480"/>
            <a:ext cx="4129062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7.6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Canais e processadores de E/S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64" y="1500174"/>
            <a:ext cx="4576752" cy="476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4429156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7.7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A interface externa: </a:t>
            </a:r>
            <a:r>
              <a:rPr lang="pt-BR" sz="2800" b="1" dirty="0" err="1" smtClean="0">
                <a:solidFill>
                  <a:schemeClr val="bg1"/>
                </a:solidFill>
                <a:cs typeface="Arial" pitchFamily="34" charset="0"/>
              </a:rPr>
              <a:t>FireWire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e </a:t>
            </a:r>
            <a:r>
              <a:rPr lang="pt-BR" sz="2800" b="1" dirty="0" err="1" smtClean="0">
                <a:solidFill>
                  <a:schemeClr val="bg1"/>
                </a:solidFill>
                <a:cs typeface="Arial" pitchFamily="34" charset="0"/>
              </a:rPr>
              <a:t>InfiniBand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61928"/>
            <a:ext cx="6286544" cy="438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2844" y="785794"/>
            <a:ext cx="7772400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7.1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Dispositivos externos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7400" y="1500174"/>
            <a:ext cx="6560748" cy="476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368" y="1857364"/>
            <a:ext cx="799716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10560"/>
            <a:ext cx="5829330" cy="473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322" y="1496374"/>
            <a:ext cx="6561826" cy="436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58049"/>
            <a:ext cx="7458114" cy="439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497590"/>
            <a:ext cx="7143800" cy="471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85720" y="571480"/>
            <a:ext cx="4000528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7.8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Leitura recomendada e sites Web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798235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0100" y="1928802"/>
            <a:ext cx="1700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Problema 7.20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49" r="15870"/>
          <a:stretch>
            <a:fillRect/>
          </a:stretch>
        </p:blipFill>
        <p:spPr bwMode="auto">
          <a:xfrm>
            <a:off x="1071538" y="2500306"/>
            <a:ext cx="704174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14282" y="571480"/>
            <a:ext cx="44291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Arial" pitchFamily="34" charset="0"/>
              </a:rPr>
              <a:t>Principais termos, perguntas de revisão e problemas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352455"/>
            <a:ext cx="6643734" cy="507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7772400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7.2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Módulo de E/S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08" y="1785926"/>
            <a:ext cx="6910416" cy="43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7772400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7.3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E/S programada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357430"/>
            <a:ext cx="818679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33558"/>
            <a:ext cx="6215106" cy="48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28736"/>
            <a:ext cx="667804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42844" y="571480"/>
            <a:ext cx="3357586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7.4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E/S controlada por interrupção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385500"/>
            <a:ext cx="5286412" cy="471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6" y="1285860"/>
            <a:ext cx="5538806" cy="51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Apresentação na tela (4:3)</PresentationFormat>
  <Paragraphs>12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Slide 1</vt:lpstr>
      <vt:lpstr>7.1  Dispositivos externos</vt:lpstr>
      <vt:lpstr>Slide 3</vt:lpstr>
      <vt:lpstr>7.2  Módulo de E/S</vt:lpstr>
      <vt:lpstr>7.3  E/S programada</vt:lpstr>
      <vt:lpstr>Slide 6</vt:lpstr>
      <vt:lpstr>Slide 7</vt:lpstr>
      <vt:lpstr>7.4  E/S controlada por interrupção</vt:lpstr>
      <vt:lpstr>Slide 9</vt:lpstr>
      <vt:lpstr>Slide 10</vt:lpstr>
      <vt:lpstr>Slide 11</vt:lpstr>
      <vt:lpstr>Slide 12</vt:lpstr>
      <vt:lpstr>7.5  Acesso direto à memória</vt:lpstr>
      <vt:lpstr>Slide 14</vt:lpstr>
      <vt:lpstr>Slide 15</vt:lpstr>
      <vt:lpstr>Slide 16</vt:lpstr>
      <vt:lpstr>Slide 17</vt:lpstr>
      <vt:lpstr>7.6  Canais e processadores de E/S</vt:lpstr>
      <vt:lpstr>7.7  A interface externa: FireWire e InfiniBand</vt:lpstr>
      <vt:lpstr>Slide 20</vt:lpstr>
      <vt:lpstr>Slide 21</vt:lpstr>
      <vt:lpstr>Slide 22</vt:lpstr>
      <vt:lpstr>Slide 23</vt:lpstr>
      <vt:lpstr>Slide 24</vt:lpstr>
      <vt:lpstr>7.8  Leitura recomendada e sites Web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6</cp:revision>
  <dcterms:created xsi:type="dcterms:W3CDTF">2010-01-21T13:44:25Z</dcterms:created>
  <dcterms:modified xsi:type="dcterms:W3CDTF">2010-01-21T20:05:50Z</dcterms:modified>
</cp:coreProperties>
</file>