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71472" y="2643182"/>
            <a:ext cx="4214842" cy="1500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Capítulo </a:t>
            </a: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Suporte </a:t>
            </a: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do</a:t>
            </a:r>
            <a:r>
              <a:rPr kumimoji="0" lang="pt-BR" sz="36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 sistema operacional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7772400" cy="714380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8.2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Escalonamento</a:t>
            </a:r>
            <a:endParaRPr lang="pt-B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b="11502"/>
          <a:stretch>
            <a:fillRect/>
          </a:stretch>
        </p:blipFill>
        <p:spPr bwMode="auto">
          <a:xfrm>
            <a:off x="642910" y="2660512"/>
            <a:ext cx="7786710" cy="141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000240"/>
            <a:ext cx="7715304" cy="255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0" y="2000240"/>
            <a:ext cx="7224748" cy="309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516180"/>
            <a:ext cx="5400517" cy="469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500174"/>
            <a:ext cx="5266999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600574"/>
            <a:ext cx="6381756" cy="432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463997"/>
            <a:ext cx="6562726" cy="4822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57186" y="571480"/>
            <a:ext cx="3343244" cy="714380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8.3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Gerenciamento de memória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7400" y="1571612"/>
            <a:ext cx="4772054" cy="453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1210" y="1412273"/>
            <a:ext cx="4748244" cy="494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500174"/>
            <a:ext cx="4838692" cy="469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42844" y="500042"/>
            <a:ext cx="3929058" cy="714380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8.1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Visão geral do sistema operacional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500174"/>
            <a:ext cx="6286544" cy="487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408" y="1553364"/>
            <a:ext cx="5257798" cy="444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74" y="1528465"/>
            <a:ext cx="5481670" cy="468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997" y="1428736"/>
            <a:ext cx="6651151" cy="487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357298"/>
            <a:ext cx="4497819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570663"/>
            <a:ext cx="5434038" cy="45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42844" y="500042"/>
            <a:ext cx="3571900" cy="714380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8.4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Gerenciamento de memória no Pentium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b="38585"/>
          <a:stretch>
            <a:fillRect/>
          </a:stretch>
        </p:blipFill>
        <p:spPr bwMode="auto">
          <a:xfrm>
            <a:off x="571472" y="1357298"/>
            <a:ext cx="801230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7143768" y="6215082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l="11923" t="61415"/>
          <a:stretch>
            <a:fillRect/>
          </a:stretch>
        </p:blipFill>
        <p:spPr bwMode="auto">
          <a:xfrm>
            <a:off x="1000100" y="2000240"/>
            <a:ext cx="7572428" cy="327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928662" y="1785926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b="52425"/>
          <a:stretch>
            <a:fillRect/>
          </a:stretch>
        </p:blipFill>
        <p:spPr bwMode="auto">
          <a:xfrm>
            <a:off x="935834" y="1285860"/>
            <a:ext cx="7636694" cy="502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7072330" y="6326051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57224" y="1039639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6" y="1285860"/>
            <a:ext cx="6972326" cy="504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42876" y="500042"/>
            <a:ext cx="4214810" cy="714380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8.5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Gerenciamento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de memória no ARM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714488"/>
            <a:ext cx="724741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472658"/>
            <a:ext cx="6224624" cy="481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43494"/>
            <a:ext cx="7813944" cy="46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300268"/>
            <a:ext cx="6357982" cy="512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b="39791"/>
          <a:stretch>
            <a:fillRect/>
          </a:stretch>
        </p:blipFill>
        <p:spPr bwMode="auto">
          <a:xfrm>
            <a:off x="788036" y="1327511"/>
            <a:ext cx="7570178" cy="495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6858016" y="6215082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 l="8927" t="60209"/>
          <a:stretch>
            <a:fillRect/>
          </a:stretch>
        </p:blipFill>
        <p:spPr bwMode="auto">
          <a:xfrm>
            <a:off x="642910" y="2033346"/>
            <a:ext cx="7744920" cy="368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571472" y="1785926"/>
            <a:ext cx="157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 b="3167"/>
          <a:stretch>
            <a:fillRect/>
          </a:stretch>
        </p:blipFill>
        <p:spPr bwMode="auto">
          <a:xfrm>
            <a:off x="1426929" y="1285860"/>
            <a:ext cx="6288343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8300"/>
          <a:stretch>
            <a:fillRect/>
          </a:stretch>
        </p:blipFill>
        <p:spPr bwMode="auto">
          <a:xfrm>
            <a:off x="1749531" y="1483038"/>
            <a:ext cx="5608551" cy="394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000240"/>
            <a:ext cx="697038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500174"/>
            <a:ext cx="5000660" cy="473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000240"/>
            <a:ext cx="7315196" cy="232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006" y="2000240"/>
            <a:ext cx="7200894" cy="254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b="4899"/>
          <a:stretch>
            <a:fillRect/>
          </a:stretch>
        </p:blipFill>
        <p:spPr bwMode="auto">
          <a:xfrm>
            <a:off x="1562128" y="1483644"/>
            <a:ext cx="6010268" cy="415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</Words>
  <Application>Microsoft Office PowerPoint</Application>
  <PresentationFormat>Apresentação na tela (4:3)</PresentationFormat>
  <Paragraphs>13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Slide 1</vt:lpstr>
      <vt:lpstr>8.1  Visão geral do sistema operacional</vt:lpstr>
      <vt:lpstr>Slide 3</vt:lpstr>
      <vt:lpstr>Slide 4</vt:lpstr>
      <vt:lpstr>Slide 5</vt:lpstr>
      <vt:lpstr>Slide 6</vt:lpstr>
      <vt:lpstr>Slide 7</vt:lpstr>
      <vt:lpstr>Slide 8</vt:lpstr>
      <vt:lpstr>Slide 9</vt:lpstr>
      <vt:lpstr>8.2  Escalonamento</vt:lpstr>
      <vt:lpstr>Slide 11</vt:lpstr>
      <vt:lpstr>Slide 12</vt:lpstr>
      <vt:lpstr>Slide 13</vt:lpstr>
      <vt:lpstr>Slide 14</vt:lpstr>
      <vt:lpstr>Slide 15</vt:lpstr>
      <vt:lpstr>Slide 16</vt:lpstr>
      <vt:lpstr>8.3  Gerenciamento de memória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8.4  Gerenciamento de memória no Pentium</vt:lpstr>
      <vt:lpstr>Slide 26</vt:lpstr>
      <vt:lpstr>Slide 27</vt:lpstr>
      <vt:lpstr>Slide 28</vt:lpstr>
      <vt:lpstr>8.5  Gerenciamento de memória no ARM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6</cp:revision>
  <dcterms:created xsi:type="dcterms:W3CDTF">2010-01-21T13:44:25Z</dcterms:created>
  <dcterms:modified xsi:type="dcterms:W3CDTF">2010-01-22T13:31:25Z</dcterms:modified>
</cp:coreProperties>
</file>