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1472" y="2643182"/>
            <a:ext cx="3743324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Aritmética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do computador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7662"/>
          <a:stretch>
            <a:fillRect/>
          </a:stretch>
        </p:blipFill>
        <p:spPr bwMode="auto">
          <a:xfrm>
            <a:off x="500034" y="2000240"/>
            <a:ext cx="810917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44230"/>
          <a:stretch>
            <a:fillRect/>
          </a:stretch>
        </p:blipFill>
        <p:spPr bwMode="auto">
          <a:xfrm>
            <a:off x="469312" y="1428736"/>
            <a:ext cx="8174654" cy="468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8001024" y="6111737"/>
            <a:ext cx="928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57164" b="3956"/>
          <a:stretch>
            <a:fillRect/>
          </a:stretch>
        </p:blipFill>
        <p:spPr bwMode="auto">
          <a:xfrm>
            <a:off x="713025" y="2285992"/>
            <a:ext cx="786788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93215"/>
          <a:stretch>
            <a:fillRect/>
          </a:stretch>
        </p:blipFill>
        <p:spPr bwMode="auto">
          <a:xfrm>
            <a:off x="713016" y="1938326"/>
            <a:ext cx="7867896" cy="54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14348" y="1714488"/>
            <a:ext cx="928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11044"/>
          <a:stretch>
            <a:fillRect/>
          </a:stretch>
        </p:blipFill>
        <p:spPr bwMode="auto">
          <a:xfrm>
            <a:off x="1785918" y="1500174"/>
            <a:ext cx="5572164" cy="483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54" y="2101188"/>
            <a:ext cx="7381922" cy="261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47726"/>
            <a:ext cx="7277140" cy="232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432942"/>
            <a:ext cx="5429284" cy="471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02" y="2007086"/>
            <a:ext cx="6924722" cy="349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610334"/>
            <a:ext cx="6838992" cy="410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19340"/>
            <a:ext cx="7286676" cy="305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500042"/>
            <a:ext cx="3286148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9.2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Representação de inteiros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90" y="2000240"/>
            <a:ext cx="843393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00" y="1500174"/>
            <a:ext cx="4476778" cy="468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71480"/>
            <a:ext cx="3429024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9.4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Representação do ponto flutuante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46" y="2000240"/>
            <a:ext cx="6448464" cy="40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51308"/>
            <a:ext cx="8126434" cy="377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566" y="1571612"/>
            <a:ext cx="776852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8560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00240"/>
            <a:ext cx="807781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00042"/>
            <a:ext cx="335758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9.5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Aritmética de ponto flutuante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54" y="1643050"/>
            <a:ext cx="8622564" cy="418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5122"/>
          <a:stretch>
            <a:fillRect/>
          </a:stretch>
        </p:blipFill>
        <p:spPr bwMode="auto">
          <a:xfrm>
            <a:off x="500034" y="1500174"/>
            <a:ext cx="814953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9892"/>
          <a:stretch>
            <a:fillRect/>
          </a:stretch>
        </p:blipFill>
        <p:spPr bwMode="auto">
          <a:xfrm>
            <a:off x="357158" y="2000240"/>
            <a:ext cx="837841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b="95489"/>
          <a:stretch>
            <a:fillRect/>
          </a:stretch>
        </p:blipFill>
        <p:spPr bwMode="auto">
          <a:xfrm>
            <a:off x="1058455" y="1285859"/>
            <a:ext cx="6066244" cy="3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4094" t="5488" r="8771" b="909"/>
          <a:stretch>
            <a:fillRect/>
          </a:stretch>
        </p:blipFill>
        <p:spPr bwMode="auto">
          <a:xfrm rot="5400000">
            <a:off x="2279697" y="279443"/>
            <a:ext cx="4679201" cy="719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8576" b="95489"/>
          <a:stretch>
            <a:fillRect/>
          </a:stretch>
        </p:blipFill>
        <p:spPr bwMode="auto">
          <a:xfrm>
            <a:off x="5702437" y="1285859"/>
            <a:ext cx="2512901" cy="34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8542" t="26667" r="59375" b="65833"/>
          <a:stretch>
            <a:fillRect/>
          </a:stretch>
        </p:blipFill>
        <p:spPr bwMode="auto">
          <a:xfrm>
            <a:off x="773215" y="1214422"/>
            <a:ext cx="2857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03" y="2000240"/>
            <a:ext cx="856941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b="2911"/>
          <a:stretch>
            <a:fillRect/>
          </a:stretch>
        </p:blipFill>
        <p:spPr bwMode="auto">
          <a:xfrm>
            <a:off x="1643042" y="1378072"/>
            <a:ext cx="5786478" cy="510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b="2901"/>
          <a:stretch>
            <a:fillRect/>
          </a:stretch>
        </p:blipFill>
        <p:spPr bwMode="auto">
          <a:xfrm>
            <a:off x="1785918" y="1357298"/>
            <a:ext cx="5624540" cy="510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9" y="1643050"/>
            <a:ext cx="8345435" cy="432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70537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149971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7572428" cy="508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7749"/>
          <a:stretch>
            <a:fillRect/>
          </a:stretch>
        </p:blipFill>
        <p:spPr bwMode="auto">
          <a:xfrm>
            <a:off x="642909" y="1500173"/>
            <a:ext cx="7861833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500042"/>
            <a:ext cx="300039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9.3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Aritmética com inteiros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93250"/>
            <a:ext cx="6686594" cy="39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357298"/>
            <a:ext cx="699229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7576600" cy="501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556" y="1357298"/>
            <a:ext cx="701590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</Words>
  <Application>Microsoft Office PowerPoint</Application>
  <PresentationFormat>Apresentação na tela (4:3)</PresentationFormat>
  <Paragraphs>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Slide 1</vt:lpstr>
      <vt:lpstr>9.2  Representação de inteiros</vt:lpstr>
      <vt:lpstr>Slide 3</vt:lpstr>
      <vt:lpstr>Slide 4</vt:lpstr>
      <vt:lpstr>Slide 5</vt:lpstr>
      <vt:lpstr>9.3  Aritmética com inteiros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9.4  Representação do ponto flutuante</vt:lpstr>
      <vt:lpstr>Slide 22</vt:lpstr>
      <vt:lpstr>Slide 23</vt:lpstr>
      <vt:lpstr>Slide 24</vt:lpstr>
      <vt:lpstr>Slide 25</vt:lpstr>
      <vt:lpstr>9.5  Aritmética de ponto flutuante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7</cp:revision>
  <dcterms:created xsi:type="dcterms:W3CDTF">2010-01-21T13:44:25Z</dcterms:created>
  <dcterms:modified xsi:type="dcterms:W3CDTF">2010-01-22T14:02:03Z</dcterms:modified>
</cp:coreProperties>
</file>