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 descr="CW STALLINGS_slide 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5000628" y="6500834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2009 </a:t>
            </a:r>
            <a:r>
              <a:rPr lang="pt-BR" sz="1200" baseline="0" dirty="0"/>
              <a:t>Pearson </a:t>
            </a:r>
            <a:r>
              <a:rPr lang="pt-BR" sz="1200" baseline="0" dirty="0" err="1"/>
              <a:t>Prentice</a:t>
            </a:r>
            <a:r>
              <a:rPr lang="pt-BR" sz="1200" baseline="0" dirty="0"/>
              <a:t> Hall. </a:t>
            </a:r>
            <a:r>
              <a:rPr lang="pt-BR" sz="1200" baseline="0" dirty="0" smtClean="0"/>
              <a:t>Todos os direitos reservados.</a:t>
            </a:r>
            <a:endParaRPr lang="pt-BR" sz="1200" baseline="0" dirty="0"/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78563" y="6500834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36569-192C-4BB2-ACA7-D01C5AF57794}" type="datetimeFigureOut">
              <a:rPr lang="pt-BR" smtClean="0"/>
              <a:pPr/>
              <a:t>22/01/2010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6ECB-AAE8-47E8-B85D-DA13698B841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00034" y="2643182"/>
            <a:ext cx="4314828" cy="1500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ea typeface="+mj-ea"/>
                <a:cs typeface="Arial" pitchFamily="34" charset="0"/>
              </a:rPr>
              <a:t>Capítulo </a:t>
            </a:r>
            <a:r>
              <a:rPr lang="pt-BR" sz="2000" b="1" noProof="0" dirty="0" smtClean="0">
                <a:solidFill>
                  <a:schemeClr val="accent2">
                    <a:lumMod val="75000"/>
                  </a:schemeClr>
                </a:solidFill>
                <a:ea typeface="+mj-ea"/>
                <a:cs typeface="Arial" pitchFamily="34" charset="0"/>
              </a:rPr>
              <a:t>15</a:t>
            </a:r>
            <a:endParaRPr kumimoji="0" lang="pt-B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Operação </a:t>
            </a:r>
            <a:r>
              <a:rPr kumimoji="0" lang="pt-BR" sz="3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itchFamily="34" charset="0"/>
              </a:rPr>
              <a:t>da unidade de controle</a:t>
            </a:r>
            <a:endParaRPr kumimoji="0" lang="pt-BR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j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b="55012"/>
          <a:stretch>
            <a:fillRect/>
          </a:stretch>
        </p:blipFill>
        <p:spPr bwMode="auto">
          <a:xfrm>
            <a:off x="714348" y="1357297"/>
            <a:ext cx="7786742" cy="479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6786578" y="6143644"/>
            <a:ext cx="1714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pt-BR" sz="1000" i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100" i="1" dirty="0" smtClean="0">
                <a:latin typeface="Arial" pitchFamily="34" charset="0"/>
                <a:cs typeface="Arial" pitchFamily="34" charset="0"/>
              </a:rPr>
              <a:t>Continua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t="44826" b="3112"/>
          <a:stretch>
            <a:fillRect/>
          </a:stretch>
        </p:blipFill>
        <p:spPr bwMode="auto">
          <a:xfrm>
            <a:off x="1214414" y="1571612"/>
            <a:ext cx="6715172" cy="4787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1142976" y="1325391"/>
            <a:ext cx="18573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pt-BR" sz="1000" i="1" dirty="0" smtClean="0">
                <a:latin typeface="Arial" pitchFamily="34" charset="0"/>
                <a:cs typeface="Arial" pitchFamily="34" charset="0"/>
              </a:rPr>
              <a:t>Continuação</a:t>
            </a:r>
            <a:r>
              <a:rPr lang="pt-BR" sz="1000" dirty="0" smtClean="0">
                <a:latin typeface="Arial" pitchFamily="34" charset="0"/>
                <a:cs typeface="Arial" pitchFamily="34" charset="0"/>
              </a:rPr>
              <a:t>)</a:t>
            </a:r>
            <a:endParaRPr lang="pt-BR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 b="4921"/>
          <a:stretch>
            <a:fillRect/>
          </a:stretch>
        </p:blipFill>
        <p:spPr bwMode="auto">
          <a:xfrm>
            <a:off x="2438977" y="1357298"/>
            <a:ext cx="4276163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b="6001"/>
          <a:stretch>
            <a:fillRect/>
          </a:stretch>
        </p:blipFill>
        <p:spPr bwMode="auto">
          <a:xfrm>
            <a:off x="571472" y="1453502"/>
            <a:ext cx="7973786" cy="49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844" y="403191"/>
            <a:ext cx="350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15.3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Implementação por hardware</a:t>
            </a:r>
            <a:endParaRPr lang="pt-B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b="5142"/>
          <a:stretch>
            <a:fillRect/>
          </a:stretch>
        </p:blipFill>
        <p:spPr bwMode="auto">
          <a:xfrm>
            <a:off x="428596" y="1714488"/>
            <a:ext cx="828208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r="9036" b="4864"/>
          <a:stretch>
            <a:fillRect/>
          </a:stretch>
        </p:blipFill>
        <p:spPr bwMode="auto">
          <a:xfrm>
            <a:off x="584787" y="1451352"/>
            <a:ext cx="8049301" cy="469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844" y="762640"/>
            <a:ext cx="628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15.1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Micro-operações</a:t>
            </a:r>
            <a:endParaRPr lang="pt-B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9032"/>
          <a:stretch>
            <a:fillRect/>
          </a:stretch>
        </p:blipFill>
        <p:spPr bwMode="auto">
          <a:xfrm>
            <a:off x="571472" y="1773163"/>
            <a:ext cx="7948365" cy="401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6977"/>
          <a:stretch>
            <a:fillRect/>
          </a:stretch>
        </p:blipFill>
        <p:spPr bwMode="auto">
          <a:xfrm>
            <a:off x="642910" y="1571612"/>
            <a:ext cx="7948431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2844" y="428604"/>
            <a:ext cx="35004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15.2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pt-BR" sz="2800" b="1" dirty="0" smtClean="0">
                <a:solidFill>
                  <a:schemeClr val="bg1"/>
                </a:solidFill>
                <a:cs typeface="Arial" pitchFamily="34" charset="0"/>
              </a:rPr>
              <a:t>Controle do processador</a:t>
            </a:r>
            <a:endParaRPr lang="pt-B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b="6906"/>
          <a:stretch>
            <a:fillRect/>
          </a:stretch>
        </p:blipFill>
        <p:spPr bwMode="auto">
          <a:xfrm>
            <a:off x="642910" y="1428736"/>
            <a:ext cx="7858180" cy="493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9694"/>
          <a:stretch>
            <a:fillRect/>
          </a:stretch>
        </p:blipFill>
        <p:spPr bwMode="auto">
          <a:xfrm>
            <a:off x="500034" y="1643050"/>
            <a:ext cx="809442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3755"/>
          <a:stretch>
            <a:fillRect/>
          </a:stretch>
        </p:blipFill>
        <p:spPr bwMode="auto">
          <a:xfrm>
            <a:off x="571472" y="1373487"/>
            <a:ext cx="8001056" cy="5055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b="5934"/>
          <a:stretch>
            <a:fillRect/>
          </a:stretch>
        </p:blipFill>
        <p:spPr bwMode="auto">
          <a:xfrm>
            <a:off x="485116" y="1960349"/>
            <a:ext cx="8230288" cy="401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r="43940" b="3868"/>
          <a:stretch>
            <a:fillRect/>
          </a:stretch>
        </p:blipFill>
        <p:spPr bwMode="auto">
          <a:xfrm>
            <a:off x="1643042" y="857232"/>
            <a:ext cx="2857520" cy="5637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55859" t="7901" b="3868"/>
          <a:stretch>
            <a:fillRect/>
          </a:stretch>
        </p:blipFill>
        <p:spPr bwMode="auto">
          <a:xfrm>
            <a:off x="2143108" y="1214422"/>
            <a:ext cx="2249974" cy="517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 b="3131"/>
          <a:stretch>
            <a:fillRect/>
          </a:stretch>
        </p:blipFill>
        <p:spPr bwMode="auto">
          <a:xfrm>
            <a:off x="1571604" y="1379778"/>
            <a:ext cx="5929354" cy="504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</Words>
  <Application>Microsoft Office PowerPoint</Application>
  <PresentationFormat>Apresentação na tela (4:3)</PresentationFormat>
  <Paragraphs>7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usantt2</dc:creator>
  <cp:lastModifiedBy>ubileyu</cp:lastModifiedBy>
  <cp:revision>6</cp:revision>
  <dcterms:created xsi:type="dcterms:W3CDTF">2010-01-21T13:44:25Z</dcterms:created>
  <dcterms:modified xsi:type="dcterms:W3CDTF">2010-01-22T19:02:46Z</dcterms:modified>
</cp:coreProperties>
</file>