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94" autoAdjust="0"/>
  </p:normalViewPr>
  <p:slideViewPr>
    <p:cSldViewPr>
      <p:cViewPr varScale="1">
        <p:scale>
          <a:sx n="85" d="100"/>
          <a:sy n="85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26/01/2010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26/01/2010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71472" y="2357430"/>
            <a:ext cx="4000528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noProof="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Computadores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multicore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2844" y="285728"/>
            <a:ext cx="3857652" cy="1071571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18.4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Organização multicore x86 da Intel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r="5239" b="3938"/>
          <a:stretch>
            <a:fillRect/>
          </a:stretch>
        </p:blipFill>
        <p:spPr bwMode="auto">
          <a:xfrm>
            <a:off x="1643042" y="1273454"/>
            <a:ext cx="5857916" cy="522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5847"/>
          <a:stretch>
            <a:fillRect/>
          </a:stretch>
        </p:blipFill>
        <p:spPr bwMode="auto">
          <a:xfrm>
            <a:off x="714348" y="1500174"/>
            <a:ext cx="7591476" cy="46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790" b="9385"/>
          <a:stretch>
            <a:fillRect/>
          </a:stretch>
        </p:blipFill>
        <p:spPr bwMode="auto">
          <a:xfrm>
            <a:off x="278717" y="2714620"/>
            <a:ext cx="8651001" cy="15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2844" y="642918"/>
            <a:ext cx="7772400" cy="714379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18.5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ARM11 </a:t>
            </a:r>
            <a:r>
              <a:rPr lang="pt-BR" sz="28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MPCore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891" b="9074"/>
          <a:stretch>
            <a:fillRect/>
          </a:stretch>
        </p:blipFill>
        <p:spPr bwMode="auto">
          <a:xfrm>
            <a:off x="419675" y="2001461"/>
            <a:ext cx="8367167" cy="285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r="2125" b="4977"/>
          <a:stretch>
            <a:fillRect/>
          </a:stretch>
        </p:blipFill>
        <p:spPr bwMode="auto">
          <a:xfrm>
            <a:off x="1785918" y="1330854"/>
            <a:ext cx="5551099" cy="516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962" t="646" r="961" b="6972"/>
          <a:stretch>
            <a:fillRect/>
          </a:stretch>
        </p:blipFill>
        <p:spPr bwMode="auto">
          <a:xfrm>
            <a:off x="928662" y="1357298"/>
            <a:ext cx="728667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285728"/>
            <a:ext cx="4929222" cy="100013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18.1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Questões sobre desempenho de hardware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270" r="7570" b="2195"/>
          <a:stretch>
            <a:fillRect/>
          </a:stretch>
        </p:blipFill>
        <p:spPr bwMode="auto">
          <a:xfrm>
            <a:off x="2143108" y="1304230"/>
            <a:ext cx="4786346" cy="51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7113" r="74849"/>
          <a:stretch>
            <a:fillRect/>
          </a:stretch>
        </p:blipFill>
        <p:spPr bwMode="auto">
          <a:xfrm>
            <a:off x="428596" y="1428736"/>
            <a:ext cx="85011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93855"/>
          <a:stretch>
            <a:fillRect/>
          </a:stretch>
        </p:blipFill>
        <p:spPr bwMode="auto">
          <a:xfrm>
            <a:off x="428596" y="1500174"/>
            <a:ext cx="5358842" cy="39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7817" t="67449" b="2384"/>
          <a:stretch>
            <a:fillRect/>
          </a:stretch>
        </p:blipFill>
        <p:spPr bwMode="auto">
          <a:xfrm>
            <a:off x="2637916" y="4146611"/>
            <a:ext cx="4291538" cy="213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7817" t="36164" r="2862" b="33668"/>
          <a:stretch>
            <a:fillRect/>
          </a:stretch>
        </p:blipFill>
        <p:spPr bwMode="auto">
          <a:xfrm>
            <a:off x="4736923" y="1857364"/>
            <a:ext cx="4121357" cy="213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7817" t="4879" b="64805"/>
          <a:stretch>
            <a:fillRect/>
          </a:stretch>
        </p:blipFill>
        <p:spPr bwMode="auto">
          <a:xfrm>
            <a:off x="500034" y="1857364"/>
            <a:ext cx="4291538" cy="215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61144" b="94413"/>
          <a:stretch>
            <a:fillRect/>
          </a:stretch>
        </p:blipFill>
        <p:spPr bwMode="auto">
          <a:xfrm>
            <a:off x="5061550" y="1500174"/>
            <a:ext cx="37252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9823"/>
          <a:stretch>
            <a:fillRect/>
          </a:stretch>
        </p:blipFill>
        <p:spPr bwMode="auto">
          <a:xfrm>
            <a:off x="548055" y="1714488"/>
            <a:ext cx="809591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1785" b="7199"/>
          <a:stretch>
            <a:fillRect/>
          </a:stretch>
        </p:blipFill>
        <p:spPr bwMode="auto">
          <a:xfrm>
            <a:off x="642910" y="1468044"/>
            <a:ext cx="7858180" cy="460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1116" r="73558" b="5055"/>
          <a:stretch>
            <a:fillRect/>
          </a:stretch>
        </p:blipFill>
        <p:spPr bwMode="auto">
          <a:xfrm>
            <a:off x="357158" y="1785926"/>
            <a:ext cx="83582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4286280" cy="100013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18.2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Questões sobre desempenho de software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3607" b="95058"/>
          <a:stretch>
            <a:fillRect/>
          </a:stretch>
        </p:blipFill>
        <p:spPr bwMode="auto">
          <a:xfrm>
            <a:off x="357158" y="1857364"/>
            <a:ext cx="4357718" cy="2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1394" t="53030" r="3817" b="5055"/>
          <a:stretch>
            <a:fillRect/>
          </a:stretch>
        </p:blipFill>
        <p:spPr bwMode="auto">
          <a:xfrm>
            <a:off x="4738144" y="2714620"/>
            <a:ext cx="3834384" cy="300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1394" t="6072" r="3607" b="50708"/>
          <a:stretch>
            <a:fillRect/>
          </a:stretch>
        </p:blipFill>
        <p:spPr bwMode="auto">
          <a:xfrm>
            <a:off x="428596" y="2643182"/>
            <a:ext cx="3846852" cy="309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61418" r="3607" b="96087"/>
          <a:stretch>
            <a:fillRect/>
          </a:stretch>
        </p:blipFill>
        <p:spPr bwMode="auto">
          <a:xfrm>
            <a:off x="3286116" y="1857364"/>
            <a:ext cx="528641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7276"/>
          <a:stretch>
            <a:fillRect/>
          </a:stretch>
        </p:blipFill>
        <p:spPr bwMode="auto">
          <a:xfrm>
            <a:off x="719124" y="1357298"/>
            <a:ext cx="7781966" cy="455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897" t="1381" r="2973" b="4696"/>
          <a:stretch>
            <a:fillRect/>
          </a:stretch>
        </p:blipFill>
        <p:spPr bwMode="auto">
          <a:xfrm>
            <a:off x="1071538" y="1428736"/>
            <a:ext cx="692948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7186" y="642919"/>
            <a:ext cx="7772400" cy="714379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18.3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Organização multicore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92437"/>
          <a:stretch>
            <a:fillRect/>
          </a:stretch>
        </p:blipFill>
        <p:spPr bwMode="auto">
          <a:xfrm>
            <a:off x="1428728" y="1285860"/>
            <a:ext cx="6215106" cy="39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1177" r="79315" b="4199"/>
          <a:stretch>
            <a:fillRect/>
          </a:stretch>
        </p:blipFill>
        <p:spPr bwMode="auto">
          <a:xfrm>
            <a:off x="6215074" y="1643050"/>
            <a:ext cx="142876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2825" t="55296" r="2282" b="4199"/>
          <a:stretch>
            <a:fillRect/>
          </a:stretch>
        </p:blipFill>
        <p:spPr bwMode="auto">
          <a:xfrm>
            <a:off x="1428728" y="4041327"/>
            <a:ext cx="5357850" cy="245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2824" t="7395" b="50839"/>
          <a:stretch>
            <a:fillRect/>
          </a:stretch>
        </p:blipFill>
        <p:spPr bwMode="auto">
          <a:xfrm>
            <a:off x="1428728" y="1643050"/>
            <a:ext cx="5357850" cy="246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Apresentação na tela 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18.1  Questões sobre desempenho de hardware</vt:lpstr>
      <vt:lpstr>Slide 3</vt:lpstr>
      <vt:lpstr>Slide 4</vt:lpstr>
      <vt:lpstr>Slide 5</vt:lpstr>
      <vt:lpstr>18.2  Questões sobre desempenho de software</vt:lpstr>
      <vt:lpstr>Slide 7</vt:lpstr>
      <vt:lpstr>Slide 8</vt:lpstr>
      <vt:lpstr>18.3  Organização multicore</vt:lpstr>
      <vt:lpstr>18.4  Organização multicore x86 da Intel</vt:lpstr>
      <vt:lpstr>Slide 11</vt:lpstr>
      <vt:lpstr>Slide 12</vt:lpstr>
      <vt:lpstr>18.5  ARM11 MPCore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2010-01-26T13:59:40Z</dcterms:modified>
</cp:coreProperties>
</file>