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BM Plex Sans Medium" panose="020B0603050203000203" pitchFamily="34" charset="0"/>
      <p:regular r:id="rId13"/>
    </p:embeddedFont>
    <p:embeddedFont>
      <p:font typeface="PMingLiU-ExtB" panose="02020500000000000000" pitchFamily="18" charset="-12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2"/>
    <a:srgbClr val="53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1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9785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SCRIPT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275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i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introduces a comprehensive tool for analysis and evaluating programming code, focusing on metrics that provide insights into its structure, complexity, and quality.</a:t>
            </a:r>
            <a:endParaRPr lang="en-US" sz="2400" i="1" dirty="0"/>
          </a:p>
        </p:txBody>
      </p:sp>
      <p:sp>
        <p:nvSpPr>
          <p:cNvPr id="6" name="Text 4"/>
          <p:cNvSpPr/>
          <p:nvPr/>
        </p:nvSpPr>
        <p:spPr>
          <a:xfrm>
            <a:off x="793731" y="5884983"/>
            <a:ext cx="3686116" cy="1876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Roboto" pitchFamily="34" charset="-120"/>
              </a:rPr>
              <a:t>NAME : ADHIVEL V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Roboto" pitchFamily="34" charset="-120"/>
              </a:rPr>
              <a:t>CLASS &amp; SECTION : III-B</a:t>
            </a:r>
            <a:endParaRPr lang="en-US" sz="175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Roboto" pitchFamily="34" charset="-120"/>
              </a:rPr>
              <a:t>DEPARTMENT : BCA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Roboto" pitchFamily="34" charset="-120"/>
              </a:rPr>
              <a:t>ROLL NO. : 60702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4D4D1"/>
                </a:solidFill>
                <a:latin typeface="PMingLiU-ExtB" panose="02020500000000000000" pitchFamily="18" charset="-120"/>
                <a:ea typeface="PMingLiU-ExtB" panose="02020500000000000000" pitchFamily="18" charset="-120"/>
                <a:cs typeface="Roboto" pitchFamily="34" charset="-120"/>
              </a:rPr>
              <a:t>REG NO. :2213141033052</a:t>
            </a:r>
            <a:endParaRPr lang="en-US" sz="175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  <a:p>
            <a:pPr>
              <a:lnSpc>
                <a:spcPts val="2850"/>
              </a:lnSpc>
            </a:pPr>
            <a:endParaRPr lang="en-US" sz="175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  <a:p>
            <a:pPr>
              <a:lnSpc>
                <a:spcPts val="2850"/>
              </a:lnSpc>
            </a:pPr>
            <a:endParaRPr lang="en-US" sz="175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PMingLiU-ExtB" panose="02020500000000000000" pitchFamily="18" charset="-120"/>
              <a:ea typeface="PMingLiU-ExtB" panose="02020500000000000000" pitchFamily="18" charset="-12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0995A-5DE4-08DE-7061-9A669DAEC8E3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30314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92C3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0"/>
            <a:ext cx="14630400" cy="82303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28904" y="341590"/>
            <a:ext cx="3572589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Flow Diagram (DFD)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720" y="1055966"/>
            <a:ext cx="6156959" cy="66339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2"/>
          <p:cNvSpPr/>
          <p:nvPr/>
        </p:nvSpPr>
        <p:spPr>
          <a:xfrm>
            <a:off x="434816" y="7689890"/>
            <a:ext cx="1376076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55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077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70139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Code Analysis Tool is a web-based application that provides comprehensive static code review, formatting, and analysis. Supports multiple programming languages. It helps developers understand code structure, complexity, and quality metrics through an intuitive interface. . This system serves developers, teams, and organizations by providing automated code formatting, quality assessment.</a:t>
            </a:r>
            <a:endParaRPr lang="en-US" sz="1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2225B1-1A9F-1F27-AB29-3DEC4AA639A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22484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Purpose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3882673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Standardize code formatting across teams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3882673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manual code review time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882673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coding standards compliance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3882673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code quality and readability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882673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 easier code maintenance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A338D-B324-6C98-98DD-FA20907B334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0311" y="1143434"/>
            <a:ext cx="5522357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3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Proposed System</a:t>
            </a:r>
            <a:endParaRPr lang="en-US" sz="4300" dirty="0"/>
          </a:p>
        </p:txBody>
      </p:sp>
      <p:sp>
        <p:nvSpPr>
          <p:cNvPr id="4" name="Shape 2"/>
          <p:cNvSpPr/>
          <p:nvPr/>
        </p:nvSpPr>
        <p:spPr>
          <a:xfrm>
            <a:off x="773073" y="2479238"/>
            <a:ext cx="496967" cy="496967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5" name="Text 3"/>
          <p:cNvSpPr/>
          <p:nvPr/>
        </p:nvSpPr>
        <p:spPr>
          <a:xfrm>
            <a:off x="922139" y="2561987"/>
            <a:ext cx="19883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1490901" y="247923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Code Input Methods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490901" y="2956798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code pasting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490901" y="3387447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490901" y="3818096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Drag and drop support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425690" y="2479238"/>
            <a:ext cx="496967" cy="496967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7574756" y="2561987"/>
            <a:ext cx="19883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143518" y="247923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Analysis Capabilities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143518" y="2956798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Syntax validation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8143518" y="3387447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metrics calculation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8143518" y="3818096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Complexity analysis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8143518" y="4248745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 identification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8143518" y="4679394"/>
            <a:ext cx="571392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 recognition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73073" y="5502116"/>
            <a:ext cx="496967" cy="496967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9" name="Text 17"/>
          <p:cNvSpPr/>
          <p:nvPr/>
        </p:nvSpPr>
        <p:spPr>
          <a:xfrm>
            <a:off x="922139" y="5584865"/>
            <a:ext cx="198834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20" name="Text 18"/>
          <p:cNvSpPr/>
          <p:nvPr/>
        </p:nvSpPr>
        <p:spPr>
          <a:xfrm>
            <a:off x="1490901" y="5502116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Result Presentation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1490901" y="5979676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metrics display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490901" y="6410325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Detailed breakdowns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490901" y="6840974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components</a:t>
            </a:r>
            <a:endParaRPr lang="en-US" sz="1700" dirty="0"/>
          </a:p>
        </p:txBody>
      </p:sp>
      <p:sp>
        <p:nvSpPr>
          <p:cNvPr id="24" name="Text 22"/>
          <p:cNvSpPr/>
          <p:nvPr/>
        </p:nvSpPr>
        <p:spPr>
          <a:xfrm>
            <a:off x="1490901" y="7271623"/>
            <a:ext cx="123664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Exportable reports</a:t>
            </a:r>
            <a:endParaRPr lang="en-US" sz="1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AE49D7-0642-E375-E23D-EB417A3CC276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55297" y="1985804"/>
            <a:ext cx="456640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Requirements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373550"/>
            <a:ext cx="6244709" cy="2859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8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Requirements:</a:t>
            </a:r>
          </a:p>
          <a:p>
            <a:pPr algn="l"/>
            <a:endParaRPr lang="en-IN" sz="2800" b="1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Windows 7, macOS 10.12, or Ubuntu 18.04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Processor (CPU):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1 GHz Dual-Core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 GB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200 MB Free Space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Graphics: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Integrated Graphics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1 Mbps</a:t>
            </a:r>
          </a:p>
        </p:txBody>
      </p:sp>
      <p:sp>
        <p:nvSpPr>
          <p:cNvPr id="20" name="Text 18"/>
          <p:cNvSpPr/>
          <p:nvPr/>
        </p:nvSpPr>
        <p:spPr>
          <a:xfrm>
            <a:off x="7599521" y="3373550"/>
            <a:ext cx="6244709" cy="2859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/>
            <a:r>
              <a:rPr lang="en-IN" sz="28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r>
              <a:rPr lang="en-IN" sz="16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Requirements:</a:t>
            </a:r>
          </a:p>
          <a:p>
            <a:pPr algn="l"/>
            <a:endParaRPr lang="en-IN" sz="2800" b="1" i="0" dirty="0">
              <a:solidFill>
                <a:srgbClr val="F8FA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Windows 11, macOS 12, or Ubuntu 22.04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Processor (CPU):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Intel Core i5 / AMD </a:t>
            </a:r>
            <a:r>
              <a:rPr lang="en-IN" b="0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Ryzen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 or equivalent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8 GB or more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500 MB Free Space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Graphics: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Dedicated GPU (e.g., NVIDIA GTX 1050)</a:t>
            </a:r>
          </a:p>
          <a:p>
            <a:pPr lvl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Internet:</a:t>
            </a:r>
            <a:r>
              <a:rPr lang="en-IN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10 Mbps or higher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FD0023-BCCA-5C24-A93A-A47CB7D92848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614" y="569238"/>
            <a:ext cx="4140756" cy="517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Specification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724614" y="1526619"/>
            <a:ext cx="3288387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 Hardware Specifications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4614" y="2057043"/>
            <a:ext cx="3536513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1.1 Server Requirements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24614" y="26521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Processor: Multi-core CPU (2+ cores)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4614" y="3055739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RAM: 4GB minimum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4614" y="3459361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Storage: 256GB SSD or HDD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24614" y="386298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Network: 1Gbps Ethernet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24614" y="4401145"/>
            <a:ext cx="3442097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1.2 Client Requirements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24614" y="4996220"/>
            <a:ext cx="4056459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Modern web browser (Chrome, Firefox, Safari, Edge)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24614" y="573107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Minimum 4GB RAM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24614" y="6134695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Stable internet connection (5Mbps+)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24614" y="65383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resolution: 1280x720 minimum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293757" y="1526619"/>
            <a:ext cx="3191351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2. Software Specifications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5293757" y="2057043"/>
            <a:ext cx="3302675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2.1 Development Stack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5293757" y="26521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5293757" y="3169682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HTML/CSS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5293757" y="3573304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 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5293757" y="3976926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Monaco Editor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5293757" y="4494490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5293757" y="5012055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3.8+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5293757" y="541567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Flask 2.0+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5293757" y="5819299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Radon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5293757" y="6336863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Development Tools:</a:t>
            </a:r>
            <a:endParaRPr lang="en-US" sz="1600" dirty="0"/>
          </a:p>
        </p:txBody>
      </p:sp>
      <p:sp>
        <p:nvSpPr>
          <p:cNvPr id="25" name="Text 23"/>
          <p:cNvSpPr/>
          <p:nvPr/>
        </p:nvSpPr>
        <p:spPr>
          <a:xfrm>
            <a:off x="5293757" y="6854428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5293757" y="7258050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VS Code/PyCharm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9862899" y="1526619"/>
            <a:ext cx="3592473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3.Performance Specifications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9862899" y="2057043"/>
            <a:ext cx="3105507" cy="388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3.1 Response Times</a:t>
            </a:r>
            <a:endParaRPr lang="en-US" sz="2400" dirty="0"/>
          </a:p>
        </p:txBody>
      </p:sp>
      <p:sp>
        <p:nvSpPr>
          <p:cNvPr id="29" name="Text 27"/>
          <p:cNvSpPr/>
          <p:nvPr/>
        </p:nvSpPr>
        <p:spPr>
          <a:xfrm>
            <a:off x="9862899" y="2652117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Upload: &lt; 5 seconds</a:t>
            </a:r>
            <a:endParaRPr lang="en-US" sz="1600" dirty="0"/>
          </a:p>
        </p:txBody>
      </p:sp>
      <p:sp>
        <p:nvSpPr>
          <p:cNvPr id="30" name="Text 28"/>
          <p:cNvSpPr/>
          <p:nvPr/>
        </p:nvSpPr>
        <p:spPr>
          <a:xfrm>
            <a:off x="9862899" y="3055739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Analysis: &lt; 3 seconds</a:t>
            </a: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9862899" y="3459361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Formatting: &lt; 2 seconds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9862899" y="4380319"/>
            <a:ext cx="3105507" cy="1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3.2 System Capacity</a:t>
            </a:r>
            <a:endParaRPr lang="en-US" sz="2400" dirty="0"/>
          </a:p>
        </p:txBody>
      </p:sp>
      <p:sp>
        <p:nvSpPr>
          <p:cNvPr id="33" name="Text 31"/>
          <p:cNvSpPr/>
          <p:nvPr/>
        </p:nvSpPr>
        <p:spPr>
          <a:xfrm>
            <a:off x="9862899" y="4947063"/>
            <a:ext cx="4056459" cy="1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Concurrent Users: 1000+</a:t>
            </a:r>
            <a:endParaRPr lang="en-US" sz="1600" dirty="0"/>
          </a:p>
        </p:txBody>
      </p:sp>
      <p:sp>
        <p:nvSpPr>
          <p:cNvPr id="34" name="Text 32"/>
          <p:cNvSpPr/>
          <p:nvPr/>
        </p:nvSpPr>
        <p:spPr>
          <a:xfrm>
            <a:off x="9862899" y="5350685"/>
            <a:ext cx="4056459" cy="1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Size Limit: 10MB</a:t>
            </a:r>
            <a:endParaRPr lang="en-US" sz="1600" dirty="0"/>
          </a:p>
        </p:txBody>
      </p:sp>
      <p:sp>
        <p:nvSpPr>
          <p:cNvPr id="35" name="Text 33"/>
          <p:cNvSpPr/>
          <p:nvPr/>
        </p:nvSpPr>
        <p:spPr>
          <a:xfrm>
            <a:off x="9862899" y="5754307"/>
            <a:ext cx="4056459" cy="1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Request Rate: 100/minute per user</a:t>
            </a:r>
            <a:endParaRPr lang="en-US" sz="1600" dirty="0"/>
          </a:p>
        </p:txBody>
      </p:sp>
      <p:sp>
        <p:nvSpPr>
          <p:cNvPr id="36" name="Text 34"/>
          <p:cNvSpPr/>
          <p:nvPr/>
        </p:nvSpPr>
        <p:spPr>
          <a:xfrm>
            <a:off x="9862899" y="6157928"/>
            <a:ext cx="4056459" cy="1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Storage: 500GB expandable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4220E2-EA72-F743-6A5B-C79ECFC5C95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 27">
            <a:extLst>
              <a:ext uri="{FF2B5EF4-FFF2-40B4-BE49-F238E27FC236}">
                <a16:creationId xmlns:a16="http://schemas.microsoft.com/office/drawing/2014/main" id="{DFBC3265-F622-935F-D4C8-295B68239924}"/>
              </a:ext>
            </a:extLst>
          </p:cNvPr>
          <p:cNvSpPr/>
          <p:nvPr/>
        </p:nvSpPr>
        <p:spPr>
          <a:xfrm>
            <a:off x="9892638" y="3852731"/>
            <a:ext cx="405645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Loading: &lt; 5 seconds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06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Features: 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59631"/>
            <a:ext cx="4196358" cy="3759279"/>
          </a:xfrm>
          <a:prstGeom prst="roundRect">
            <a:avLst>
              <a:gd name="adj" fmla="val 905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986445"/>
            <a:ext cx="354901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 Code Input Methods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020604" y="35478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 System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0604" y="404681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for multiple file formats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448901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Batch processing capability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498800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Code Paste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548699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syntax highlighting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20604" y="592919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 auto-detection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216962" y="2759631"/>
            <a:ext cx="4196358" cy="3759279"/>
          </a:xfrm>
          <a:prstGeom prst="roundRect">
            <a:avLst>
              <a:gd name="adj" fmla="val 905"/>
            </a:avLst>
          </a:prstGeom>
          <a:solidFill>
            <a:srgbClr val="484B51"/>
          </a:solidFill>
          <a:ln/>
        </p:spPr>
      </p:sp>
      <p:sp>
        <p:nvSpPr>
          <p:cNvPr id="12" name="Text 10"/>
          <p:cNvSpPr/>
          <p:nvPr/>
        </p:nvSpPr>
        <p:spPr>
          <a:xfrm>
            <a:off x="5443776" y="298644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2. Analysis Features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5443776" y="35478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Style Checking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443776" y="404681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Language-specific style guides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443776" y="448901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 rule configuration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443776" y="493121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Team standard enforcement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9640133" y="2759631"/>
            <a:ext cx="4196358" cy="3759279"/>
          </a:xfrm>
          <a:prstGeom prst="roundRect">
            <a:avLst>
              <a:gd name="adj" fmla="val 905"/>
            </a:avLst>
          </a:prstGeom>
          <a:solidFill>
            <a:srgbClr val="484B51"/>
          </a:solidFill>
          <a:ln/>
        </p:spPr>
      </p:sp>
      <p:sp>
        <p:nvSpPr>
          <p:cNvPr id="18" name="Text 16"/>
          <p:cNvSpPr/>
          <p:nvPr/>
        </p:nvSpPr>
        <p:spPr>
          <a:xfrm>
            <a:off x="9866948" y="2986445"/>
            <a:ext cx="33412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3. Formatting Capabilities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9866948" y="347686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Code Structure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66948" y="397585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length management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66948" y="441805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Bracket placement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9866948" y="486025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Comment alignment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866948" y="535924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E3F33-DF2F-76A4-C8DF-3E6C994DCB71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4587" y="758309"/>
            <a:ext cx="7667625" cy="1318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Target Users: Empowering Developers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529507" y="2392918"/>
            <a:ext cx="22860" cy="5078373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5" name="Shape 2"/>
          <p:cNvSpPr/>
          <p:nvPr/>
        </p:nvSpPr>
        <p:spPr>
          <a:xfrm>
            <a:off x="6755309" y="2855833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6" name="Shape 3"/>
          <p:cNvSpPr/>
          <p:nvPr/>
        </p:nvSpPr>
        <p:spPr>
          <a:xfrm>
            <a:off x="6303705" y="2630091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7" name="Text 4"/>
          <p:cNvSpPr/>
          <p:nvPr/>
        </p:nvSpPr>
        <p:spPr>
          <a:xfrm>
            <a:off x="6445984" y="2709148"/>
            <a:ext cx="189786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700963" y="2603778"/>
            <a:ext cx="2642235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Individual Developers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700963" y="3059668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Students, freelancers, and open-source contributors benefit from improved code quality and efficiency.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755309" y="4618911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11" name="Shape 8"/>
          <p:cNvSpPr/>
          <p:nvPr/>
        </p:nvSpPr>
        <p:spPr>
          <a:xfrm>
            <a:off x="6303705" y="4393168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2" name="Text 9"/>
          <p:cNvSpPr/>
          <p:nvPr/>
        </p:nvSpPr>
        <p:spPr>
          <a:xfrm>
            <a:off x="6445984" y="4472226"/>
            <a:ext cx="189786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700963" y="4366855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Development Teams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700963" y="4822746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engineering teams, code reviewers, and project managers streamline workflows and enhance collaboration.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55309" y="6381988"/>
            <a:ext cx="738188" cy="22860"/>
          </a:xfrm>
          <a:prstGeom prst="roundRect">
            <a:avLst>
              <a:gd name="adj" fmla="val 138397"/>
            </a:avLst>
          </a:prstGeom>
          <a:solidFill>
            <a:srgbClr val="61646A"/>
          </a:solidFill>
          <a:ln/>
        </p:spPr>
      </p:sp>
      <p:sp>
        <p:nvSpPr>
          <p:cNvPr id="16" name="Shape 13"/>
          <p:cNvSpPr/>
          <p:nvPr/>
        </p:nvSpPr>
        <p:spPr>
          <a:xfrm>
            <a:off x="6303705" y="6156246"/>
            <a:ext cx="474464" cy="474464"/>
          </a:xfrm>
          <a:prstGeom prst="roundRect">
            <a:avLst>
              <a:gd name="adj" fmla="val 6668"/>
            </a:avLst>
          </a:prstGeom>
          <a:solidFill>
            <a:srgbClr val="484B51"/>
          </a:solidFill>
          <a:ln/>
        </p:spPr>
      </p:sp>
      <p:sp>
        <p:nvSpPr>
          <p:cNvPr id="17" name="Text 14"/>
          <p:cNvSpPr/>
          <p:nvPr/>
        </p:nvSpPr>
        <p:spPr>
          <a:xfrm>
            <a:off x="6445984" y="6235303"/>
            <a:ext cx="189786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700963" y="6129933"/>
            <a:ext cx="289155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Educational Institutions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700963" y="6585823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Programming instructors, students, and teaching assistants gain valuable insights and tools for learning and teaching.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6E925E-BF87-A31D-1D0B-F5A6E99B2D9F}"/>
              </a:ext>
            </a:extLst>
          </p:cNvPr>
          <p:cNvSpPr/>
          <p:nvPr/>
        </p:nvSpPr>
        <p:spPr>
          <a:xfrm>
            <a:off x="12857356" y="7761249"/>
            <a:ext cx="1694985" cy="362903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92C32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942026" y="315755"/>
            <a:ext cx="4888587" cy="550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System Design Diagram</a:t>
            </a:r>
            <a:endParaRPr lang="en-US" sz="3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960" y="1035963"/>
            <a:ext cx="9062720" cy="62281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 2"/>
          <p:cNvSpPr/>
          <p:nvPr/>
        </p:nvSpPr>
        <p:spPr>
          <a:xfrm>
            <a:off x="616387" y="7462242"/>
            <a:ext cx="1339762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566</Words>
  <Application>Microsoft Office PowerPoint</Application>
  <PresentationFormat>Custom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IBM Plex Sans Medium</vt:lpstr>
      <vt:lpstr>PMingLiU-ExtB</vt:lpstr>
      <vt:lpstr>Roboto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LAKSHMIPATHY V</cp:lastModifiedBy>
  <cp:revision>8</cp:revision>
  <dcterms:created xsi:type="dcterms:W3CDTF">2025-02-07T06:09:38Z</dcterms:created>
  <dcterms:modified xsi:type="dcterms:W3CDTF">2025-02-09T15:23:46Z</dcterms:modified>
</cp:coreProperties>
</file>