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IBM Plex Sans Medium" panose="020F0502020204030204" pitchFamily="34" charset="0"/>
      <p:regular r:id="rId15"/>
    </p:embeddedFont>
    <p:embeddedFont>
      <p:font typeface="Roboto" panose="02000000000000000000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641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SCRIPT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1312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introduces a comprehensive tool for analysis and evaluating programming code, focusing on metrics that provide insights into its structure, complexity, and quality.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940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21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301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 : ADHIVEL V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48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 &amp; SECTION : III-B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662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DEPARTMENT : BCA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843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ROLL NO. : 60702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8023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 NO. :2213141033052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0995A-5DE4-08DE-7061-9A669DAEC8E3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03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34816" y="341590"/>
            <a:ext cx="3572589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Flow Diagram (DFD)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19" y="916186"/>
            <a:ext cx="4576763" cy="66339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34816" y="7689890"/>
            <a:ext cx="1376076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5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4902"/>
            <a:ext cx="92881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Business Value: Efficiency &amp; Quality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23843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3350657"/>
            <a:ext cx="32500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Efficiency Improvements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841075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Reduces code review time by 50%, accelerates onboarding by 40%, and minimizes formatting issues by 30%.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484727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711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Quality Assurance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5201960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consistent code style, reduces bug introduction, improves code maintainability, and promotes better documentation standards.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E217E-C9DA-CA8E-E150-F210AEC96528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7086957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Business Value: Cost &amp; Growth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34658" y="2320409"/>
            <a:ext cx="151209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1950601"/>
            <a:ext cx="277665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Reduced Technical Debt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386608"/>
            <a:ext cx="830401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Minimizes code complexity and improves maintainability, reducing future development costs.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61646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4658" y="3662482"/>
            <a:ext cx="151209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323749"/>
            <a:ext cx="2946202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Lower Maintenance Costs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3759756"/>
            <a:ext cx="78753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Enhances code quality and consistency, reducing the need for frequent fixes and updates.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61646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4658" y="5196840"/>
            <a:ext cx="151209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3131582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Faster Development Cycles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Streamlines workflows, reduces errors, and improves collaboration, accelerating development timelines.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61646A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34658" y="6731198"/>
            <a:ext cx="151209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392466"/>
            <a:ext cx="348257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Improved Resource Allocation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Optimizes development processes, freeing up resources for innovation and strategic initiatives.</a:t>
            </a:r>
            <a:endParaRPr lang="en-US" sz="15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2293D-5CF6-787C-299A-68755BC7B6D8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077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70139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Code Analysis Tool is a web-based application that provides comprehensive static code review, formatting, and analysis. Supports multiple programming languages. It helps developers understand code structure, complexity, and quality metrics through an intuitive interface. . This system serves developers, teams, and organizations by providing automated code formatting, quality assessment.</a:t>
            </a: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225B1-1A9F-1F27-AB29-3DEC4AA639A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Purpose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Standardize code formatting across teams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manual code review time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coding standards compliance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code quality and readability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 easier code maintenance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A338D-B324-6C98-98DD-FA20907B334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073" y="607457"/>
            <a:ext cx="5522357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Proposed System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73073" y="1628894"/>
            <a:ext cx="130842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73073" y="2479238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5" name="Text 3"/>
          <p:cNvSpPr/>
          <p:nvPr/>
        </p:nvSpPr>
        <p:spPr>
          <a:xfrm>
            <a:off x="922139" y="2561987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1490901" y="247923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Code Input Methods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490901" y="2956798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code pasting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490901" y="3387447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490901" y="3818096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Drag and drop support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425690" y="2479238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7574756" y="2561987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143518" y="247923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Analysis Capabilities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143518" y="2956798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validation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8143518" y="3387447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metrics calculation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8143518" y="3818096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Complexity analysis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8143518" y="4248745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 identification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8143518" y="4679394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 recognition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73073" y="5502116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9" name="Text 17"/>
          <p:cNvSpPr/>
          <p:nvPr/>
        </p:nvSpPr>
        <p:spPr>
          <a:xfrm>
            <a:off x="922139" y="5584865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1490901" y="550211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Result Presentation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1490901" y="5979676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metrics display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490901" y="6410325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breakdowns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490901" y="6840974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components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1490901" y="7271623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Exportable reports</a:t>
            </a:r>
            <a:endParaRPr lang="en-US" sz="1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AE49D7-0642-E375-E23D-EB417A3CC276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9996"/>
            <a:ext cx="45664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Requirements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461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 Hardware Requirements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131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801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Processor: Multi-core CPU (2+ cores)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3148132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93790" y="35223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RAM: 4GB minimum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3590330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93790" y="39645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Storage: 20GB minimum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032528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93790" y="44067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Network: High-speed internet connection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474726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93790" y="49737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Client: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5406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web browser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608677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93790" y="59828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2GB RAM minimum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3790" y="6050875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93790" y="64250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Stable internet connection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6493073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99521" y="19461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 Software Requirements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99521" y="25131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Server-side: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99521" y="30801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3.8+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599521" y="3148132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599521" y="35223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Framework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7599521" y="3590330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599521" y="39645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Required Python packages:</a:t>
            </a:r>
            <a:endParaRPr lang="en-US" sz="1750" dirty="0"/>
          </a:p>
        </p:txBody>
      </p:sp>
      <p:sp>
        <p:nvSpPr>
          <p:cNvPr id="27" name="Shape 25"/>
          <p:cNvSpPr/>
          <p:nvPr/>
        </p:nvSpPr>
        <p:spPr>
          <a:xfrm>
            <a:off x="7599521" y="4032528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599521" y="44067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7599521" y="4474726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7599521" y="49737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Client-side: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7599521" y="55406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web browser (Chrome, Firefox, Safari, Edge)</a:t>
            </a: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7599521" y="5608677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99521" y="59828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enabled</a:t>
            </a:r>
            <a:endParaRPr lang="en-US" sz="1750" dirty="0"/>
          </a:p>
        </p:txBody>
      </p:sp>
      <p:sp>
        <p:nvSpPr>
          <p:cNvPr id="34" name="Shape 32"/>
          <p:cNvSpPr/>
          <p:nvPr/>
        </p:nvSpPr>
        <p:spPr>
          <a:xfrm>
            <a:off x="7599521" y="6050875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599521" y="64250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Cookie support</a:t>
            </a:r>
            <a:endParaRPr lang="en-US" sz="1750" dirty="0"/>
          </a:p>
        </p:txBody>
      </p:sp>
      <p:sp>
        <p:nvSpPr>
          <p:cNvPr id="36" name="Shape 34"/>
          <p:cNvSpPr/>
          <p:nvPr/>
        </p:nvSpPr>
        <p:spPr>
          <a:xfrm>
            <a:off x="7599521" y="6493073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99521" y="68672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Local storage access</a:t>
            </a:r>
            <a:endParaRPr lang="en-US" sz="1750" dirty="0"/>
          </a:p>
        </p:txBody>
      </p:sp>
      <p:sp>
        <p:nvSpPr>
          <p:cNvPr id="38" name="Shape 36"/>
          <p:cNvSpPr/>
          <p:nvPr/>
        </p:nvSpPr>
        <p:spPr>
          <a:xfrm>
            <a:off x="7599521" y="6935272"/>
            <a:ext cx="226814" cy="226814"/>
          </a:xfrm>
          <a:prstGeom prst="roundRect">
            <a:avLst>
              <a:gd name="adj" fmla="val 15001"/>
            </a:avLst>
          </a:prstGeom>
          <a:noFill/>
          <a:ln w="22860">
            <a:solidFill>
              <a:srgbClr val="FFBC8F"/>
            </a:solidFill>
            <a:prstDash val="solid"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FD0023-BCCA-5C24-A93A-A47CB7D92848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614" y="569238"/>
            <a:ext cx="4140756" cy="517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Specification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24614" y="1526619"/>
            <a:ext cx="3288387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 Hardware Specifications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4614" y="2057043"/>
            <a:ext cx="3536513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1.1 Server Requirements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24614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Processor: Multi-core CPU (2+ cores)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4614" y="305573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RAM: 4GB minimum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4614" y="3459361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Storage: 256GB SSD or HDD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4614" y="386298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Network: 1Gbps Ethernet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4614" y="4401145"/>
            <a:ext cx="3442097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1.2 Client Requirements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24614" y="4996220"/>
            <a:ext cx="4056459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web browser (Chrome, Firefox, Safari, Edge)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24614" y="573107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Minimum 4GB RAM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24614" y="6134695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Stable internet connection (5Mbps+)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24614" y="65383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resolution: 1280x720 minimum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293757" y="1526619"/>
            <a:ext cx="3191351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 Software Specifications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5293757" y="2057043"/>
            <a:ext cx="3302675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2.1 Development Stack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5293757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293757" y="3169682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HTML5/CSS3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5293757" y="3573304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(ES6+)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5293757" y="3976926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Monaco Editor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5293757" y="4494490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5293757" y="5012055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3.8+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5293757" y="541567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2.0+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5293757" y="581929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Redis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5293757" y="633686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Development Tools: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5293757" y="6854428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5293757" y="7258050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VS Code/PyCharm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9862899" y="1526619"/>
            <a:ext cx="3592473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3.Performance Specifications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9862899" y="2057043"/>
            <a:ext cx="3105507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3.1 Response Times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9862899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Upload: &lt; 5 seconds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9862899" y="305573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Analysis: &lt; 3 seconds</a:t>
            </a: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9862899" y="3459361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Formatting: &lt; 2 seconds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9862899" y="3997523"/>
            <a:ext cx="3105507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3.2 System Capacity</a:t>
            </a:r>
            <a:endParaRPr lang="en-US" sz="2400" dirty="0"/>
          </a:p>
        </p:txBody>
      </p:sp>
      <p:sp>
        <p:nvSpPr>
          <p:cNvPr id="33" name="Text 31"/>
          <p:cNvSpPr/>
          <p:nvPr/>
        </p:nvSpPr>
        <p:spPr>
          <a:xfrm>
            <a:off x="9862899" y="4592598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Concurrent Users: 1000+</a:t>
            </a:r>
            <a:endParaRPr lang="en-US" sz="1600" dirty="0"/>
          </a:p>
        </p:txBody>
      </p:sp>
      <p:sp>
        <p:nvSpPr>
          <p:cNvPr id="34" name="Text 32"/>
          <p:cNvSpPr/>
          <p:nvPr/>
        </p:nvSpPr>
        <p:spPr>
          <a:xfrm>
            <a:off x="9862899" y="4996220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Size Limit: 10MB</a:t>
            </a:r>
            <a:endParaRPr lang="en-US" sz="1600" dirty="0"/>
          </a:p>
        </p:txBody>
      </p:sp>
      <p:sp>
        <p:nvSpPr>
          <p:cNvPr id="35" name="Text 33"/>
          <p:cNvSpPr/>
          <p:nvPr/>
        </p:nvSpPr>
        <p:spPr>
          <a:xfrm>
            <a:off x="9862899" y="5399842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Request Rate: 100/minute per user</a:t>
            </a:r>
            <a:endParaRPr lang="en-US" sz="1600" dirty="0"/>
          </a:p>
        </p:txBody>
      </p:sp>
      <p:sp>
        <p:nvSpPr>
          <p:cNvPr id="36" name="Text 34"/>
          <p:cNvSpPr/>
          <p:nvPr/>
        </p:nvSpPr>
        <p:spPr>
          <a:xfrm>
            <a:off x="9862899" y="580346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Storage: 500GB expandable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220E2-EA72-F743-6A5B-C79ECFC5C95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06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Features: Output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986445"/>
            <a:ext cx="354901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 Code Input Methods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020604" y="35478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 System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404681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for multiple file formats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448901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Batch processing capability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498800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Code Paste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4869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syntax highlighting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20604" y="592919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auto-detection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216962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12" name="Text 10"/>
          <p:cNvSpPr/>
          <p:nvPr/>
        </p:nvSpPr>
        <p:spPr>
          <a:xfrm>
            <a:off x="5443776" y="298644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 Analysis Features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5443776" y="35478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Style Checking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43776" y="404681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Language-specific style guides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443776" y="448901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 rule configuration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443776" y="493121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standard enforcement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9640133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18" name="Text 16"/>
          <p:cNvSpPr/>
          <p:nvPr/>
        </p:nvSpPr>
        <p:spPr>
          <a:xfrm>
            <a:off x="9866948" y="2986445"/>
            <a:ext cx="33412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 Formatting Capabilities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9866948" y="347686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Code Structure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66948" y="397585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length management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66948" y="44180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Bracket placement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866948" y="486025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Comment alignment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866948" y="535924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E3F33-DF2F-76A4-C8DF-3E6C994DCB7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4587" y="758309"/>
            <a:ext cx="7667625" cy="1318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Target Users: Empowering Developers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29507" y="2392918"/>
            <a:ext cx="22860" cy="5078373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5" name="Shape 2"/>
          <p:cNvSpPr/>
          <p:nvPr/>
        </p:nvSpPr>
        <p:spPr>
          <a:xfrm>
            <a:off x="6755309" y="2855833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6" name="Shape 3"/>
          <p:cNvSpPr/>
          <p:nvPr/>
        </p:nvSpPr>
        <p:spPr>
          <a:xfrm>
            <a:off x="6303705" y="2630091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6445984" y="2709148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0963" y="2603778"/>
            <a:ext cx="2642235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Individual Developers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0963" y="3059668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Students, freelancers, and open-source contributors benefit from improved code quality and efficiency.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55309" y="4618911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6303705" y="4393168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6445984" y="4472226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0963" y="4366855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Development Teams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0963" y="4822746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engineering teams, code reviewers, and project managers streamline workflows and enhance collaboration.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5309" y="6381988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3705" y="6156246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7" name="Text 14"/>
          <p:cNvSpPr/>
          <p:nvPr/>
        </p:nvSpPr>
        <p:spPr>
          <a:xfrm>
            <a:off x="6445984" y="6235303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00963" y="6129933"/>
            <a:ext cx="289155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Educational Institutions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0963" y="6585823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Programming instructors, students, and teaching assistants gain valuable insights and tools for learning and teaching.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6E925E-BF87-A31D-1D0B-F5A6E99B2D9F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16387" y="485537"/>
            <a:ext cx="4888587" cy="550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Design Diagram</a:t>
            </a:r>
            <a:endParaRPr lang="en-US" sz="3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66" y="1300163"/>
            <a:ext cx="6331268" cy="59639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387" y="7462242"/>
            <a:ext cx="1339762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670</Words>
  <Application>Microsoft Office PowerPoint</Application>
  <PresentationFormat>Custom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IBM Plex Sans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LAKSHMIPATHY V</cp:lastModifiedBy>
  <cp:revision>2</cp:revision>
  <dcterms:created xsi:type="dcterms:W3CDTF">2025-02-07T06:09:38Z</dcterms:created>
  <dcterms:modified xsi:type="dcterms:W3CDTF">2025-02-07T06:14:27Z</dcterms:modified>
</cp:coreProperties>
</file>