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0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CEB06-DA7E-476A-9764-64849A55E348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C086-E88B-4450-A485-CF759E3338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BBB71-9125-4BE0-B571-0CAE87AE2881}" type="slidenum">
              <a:rPr lang="en-US"/>
              <a:pPr/>
              <a:t>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5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53F4F-1D2C-4E6A-8B03-9C79E2CC0FBE}" type="slidenum">
              <a:rPr lang="en-US"/>
              <a:pPr/>
              <a:t>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7815B-3342-4747-94C0-01287D527A7F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3C5A6-A6CC-4055-AA0E-A41A8EF2A5E6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34DB4-2969-4A44-92F0-B152B5F066F0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24600"/>
            <a:ext cx="56245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FEC474-A625-4ACB-BC18-A4E35EE8EB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D572-B590-421D-8EE1-A6245D7BB20F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611C-E1B1-4C5A-9271-E928A2CD5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Searching and 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763000" cy="4953000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Indexing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Indexing is the initial part of all search applications. </a:t>
            </a:r>
          </a:p>
          <a:p>
            <a:pPr algn="l"/>
            <a:endParaRPr lang="en-US" i="1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Its goal is to process the original data into a highly efficient cross-reference lookup in order to facilitate rapid searching.</a:t>
            </a:r>
          </a:p>
          <a:p>
            <a:pPr algn="l">
              <a:buFont typeface="Wingdings" pitchFamily="2" charset="2"/>
              <a:buChar char="Ø"/>
            </a:pPr>
            <a:endParaRPr lang="en-US" i="1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The job is simple when the content is already textual in nature and its location is known.</a:t>
            </a:r>
            <a:endParaRPr lang="en-US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Creating an Index (</a:t>
            </a:r>
            <a:r>
              <a:rPr lang="en-US" sz="3600" b="1" dirty="0" err="1" smtClean="0"/>
              <a:t>IndexWriter</a:t>
            </a:r>
            <a:r>
              <a:rPr lang="en-US" sz="3600" b="1" dirty="0" smtClean="0"/>
              <a:t> Class)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763000" cy="4953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The first step in implementing full-text searching with </a:t>
            </a:r>
            <a:r>
              <a:rPr lang="en-US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Lucene</a:t>
            </a: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is to build an index.</a:t>
            </a:r>
          </a:p>
          <a:p>
            <a:pPr algn="l">
              <a:buFont typeface="Wingdings" pitchFamily="2" charset="2"/>
              <a:buChar char="§"/>
            </a:pPr>
            <a:endParaRPr lang="en-US" i="1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To create an index, the first thing that need to do is to create an </a:t>
            </a:r>
            <a:r>
              <a:rPr lang="en-US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object.</a:t>
            </a:r>
          </a:p>
          <a:p>
            <a:pPr lvl="1" algn="l">
              <a:buFont typeface="Wingdings" pitchFamily="2" charset="2"/>
              <a:buChar char="§"/>
            </a:pPr>
            <a:endParaRPr lang="en-US" i="1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object is used to create the index and to add new index entries (i.e., Documents) to this index. You can create an </a:t>
            </a:r>
            <a:r>
              <a:rPr lang="en-US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as follows</a:t>
            </a:r>
          </a:p>
          <a:p>
            <a:pPr lvl="1" algn="l">
              <a:buFont typeface="Wingdings" pitchFamily="2" charset="2"/>
              <a:buChar char="§"/>
            </a:pPr>
            <a:endParaRPr lang="en-US" sz="1600" i="1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sz="1600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sz="1600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sz="1600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= new </a:t>
            </a:r>
            <a:r>
              <a:rPr lang="en-US" sz="1600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IndexWriter</a:t>
            </a:r>
            <a:r>
              <a:rPr lang="en-US" sz="1600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("index-directory", new </a:t>
            </a:r>
            <a:r>
              <a:rPr lang="en-US" sz="1600" i="1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StandardAnalyzer</a:t>
            </a:r>
            <a:r>
              <a:rPr lang="en-US" sz="1600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(), true);</a:t>
            </a:r>
            <a:endParaRPr lang="en-US" sz="1600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Parsing the Documents (Analyzer Class)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 job of Analyzer is to "parse" each field of your data into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indexable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"tokens" or keywords.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Several types of analyzers are provided out of the box. Table 1 shows some of the more interesting ones.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StandardAnalyzer</a:t>
            </a:r>
            <a:endParaRPr lang="en-US" sz="2000" b="1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A sophisticated general-purpose analyzer. </a:t>
            </a:r>
          </a:p>
          <a:p>
            <a:pPr marL="55563" lvl="1" indent="-55563">
              <a:buFont typeface="Wingdings" pitchFamily="2" charset="2"/>
              <a:buChar char="§"/>
            </a:pP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</a:t>
            </a: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WhitespaceAnalyzer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pPr marL="912813" lvl="3" indent="-55563">
              <a:buFont typeface="Wingdings" pitchFamily="2" charset="2"/>
              <a:buChar char="§"/>
            </a:pPr>
            <a:r>
              <a:rPr lang="en-US" sz="1600" dirty="0" smtClean="0">
                <a:latin typeface="Aparajita" pitchFamily="34" charset="0"/>
                <a:cs typeface="Aparajita" pitchFamily="34" charset="0"/>
              </a:rPr>
              <a:t>A very simple analyzer that just separates tokens using white space. </a:t>
            </a:r>
          </a:p>
          <a:p>
            <a:pPr marL="0" lvl="2" indent="0">
              <a:buFont typeface="Wingdings" pitchFamily="2" charset="2"/>
              <a:buChar char="§"/>
            </a:pP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</a:t>
            </a: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StopAnalyzer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pPr marL="0" lvl="2" indent="0">
              <a:buNone/>
            </a:pP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	Removes common English words that are not usually useful for indexing. </a:t>
            </a:r>
          </a:p>
          <a:p>
            <a:pPr marL="0" lvl="2" indent="0">
              <a:buFont typeface="Wingdings" pitchFamily="2" charset="2"/>
              <a:buChar char="§"/>
            </a:pP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     </a:t>
            </a: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SnowballAnalyzer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pPr marL="0" lvl="2" indent="0">
              <a:buNone/>
            </a:pP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	An interesting experimental analyzer that works on word roots (a search on </a:t>
            </a:r>
            <a:r>
              <a:rPr lang="en-US" sz="2000" i="1" dirty="0" smtClean="0">
                <a:latin typeface="Aparajita" pitchFamily="34" charset="0"/>
                <a:cs typeface="Aparajita" pitchFamily="34" charset="0"/>
              </a:rPr>
              <a:t>rain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should 	also return entries with </a:t>
            </a:r>
            <a:r>
              <a:rPr lang="en-US" sz="2000" i="1" dirty="0" smtClean="0">
                <a:latin typeface="Aparajita" pitchFamily="34" charset="0"/>
                <a:cs typeface="Aparajita" pitchFamily="34" charset="0"/>
              </a:rPr>
              <a:t>raining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2000" i="1" dirty="0" smtClean="0">
                <a:latin typeface="Aparajita" pitchFamily="34" charset="0"/>
                <a:cs typeface="Aparajita" pitchFamily="34" charset="0"/>
              </a:rPr>
              <a:t>rained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, and so on).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Adding a Document/object to Index (</a:t>
            </a:r>
            <a:r>
              <a:rPr lang="en-US" sz="2800" dirty="0" smtClean="0"/>
              <a:t>Document  Class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.To index an object, we use the </a:t>
            </a:r>
            <a:r>
              <a:rPr lang="en-US" sz="2400" dirty="0" err="1" smtClean="0"/>
              <a:t>Lucene</a:t>
            </a:r>
            <a:r>
              <a:rPr lang="en-US" sz="2400" dirty="0" smtClean="0"/>
              <a:t> Document class, to which we add the fields that you want indexed.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dirty="0" smtClean="0"/>
              <a:t>Document doc = new Document(); </a:t>
            </a:r>
          </a:p>
          <a:p>
            <a:r>
              <a:rPr lang="en-US" sz="1400" dirty="0" err="1" smtClean="0"/>
              <a:t>doc.add</a:t>
            </a:r>
            <a:r>
              <a:rPr lang="en-US" sz="1400" dirty="0" smtClean="0"/>
              <a:t>(new Field("description", </a:t>
            </a:r>
            <a:r>
              <a:rPr lang="en-US" sz="1400" dirty="0" err="1" smtClean="0"/>
              <a:t>hotel.getDescription</a:t>
            </a:r>
            <a:r>
              <a:rPr lang="en-US" sz="1400" dirty="0" smtClean="0"/>
              <a:t>(), </a:t>
            </a:r>
            <a:r>
              <a:rPr lang="en-US" sz="1400" dirty="0" err="1" smtClean="0"/>
              <a:t>Field.Store.YES</a:t>
            </a:r>
            <a:r>
              <a:rPr lang="en-US" sz="1400" dirty="0" smtClean="0"/>
              <a:t>, </a:t>
            </a:r>
            <a:r>
              <a:rPr lang="en-US" sz="1400" dirty="0" err="1" smtClean="0"/>
              <a:t>Field.Index.TOKENIZED</a:t>
            </a:r>
            <a:r>
              <a:rPr lang="en-US" sz="1400" dirty="0" smtClean="0"/>
              <a:t>));</a:t>
            </a:r>
          </a:p>
          <a:p>
            <a:endParaRPr lang="en-US" sz="1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i="1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Elasticsearch</a:t>
            </a:r>
            <a:r>
              <a:rPr lang="en-US" i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(NO-SQL)</a:t>
            </a:r>
            <a:endParaRPr lang="en-US" i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7630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ElasticSearch</a:t>
            </a:r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?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● Open Source (No-</a:t>
            </a:r>
            <a:r>
              <a:rPr lang="en-US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sql</a:t>
            </a:r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DB)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● Distributed (cloud friendly)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● Highly-available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● Designed to speak JSON (JSON in, JSON out)</a:t>
            </a:r>
            <a:endParaRPr lang="en-US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Highly available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● For each index you can specify: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Number of shards</a:t>
            </a:r>
          </a:p>
          <a:p>
            <a:pPr>
              <a:buNone/>
            </a:pPr>
            <a:r>
              <a:rPr lang="en-US" dirty="0" smtClean="0"/>
              <a:t>	– Each index has fixed number of shards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Number of replicas</a:t>
            </a:r>
          </a:p>
          <a:p>
            <a:pPr>
              <a:buNone/>
            </a:pPr>
            <a:r>
              <a:rPr lang="en-US" dirty="0" smtClean="0"/>
              <a:t>	– Each shard can have 0-many replicas, can be changed dynamically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050" y="1371601"/>
            <a:ext cx="79819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● Indices</a:t>
            </a:r>
          </a:p>
          <a:p>
            <a:pPr>
              <a:buNone/>
            </a:pPr>
            <a:r>
              <a:rPr lang="en-US" dirty="0" smtClean="0"/>
              <a:t>	– Status</a:t>
            </a:r>
          </a:p>
          <a:p>
            <a:pPr>
              <a:buNone/>
            </a:pPr>
            <a:r>
              <a:rPr lang="en-US" dirty="0" smtClean="0"/>
              <a:t>	– CRUD operation</a:t>
            </a:r>
          </a:p>
          <a:p>
            <a:pPr>
              <a:buNone/>
            </a:pPr>
            <a:r>
              <a:rPr lang="en-US" dirty="0" smtClean="0"/>
              <a:t>	– Mapping, Open/Close, Update settings</a:t>
            </a:r>
          </a:p>
          <a:p>
            <a:pPr>
              <a:buNone/>
            </a:pPr>
            <a:r>
              <a:rPr lang="en-US" dirty="0" smtClean="0"/>
              <a:t>	– Flush, Refresh, Snapshot, Optimize</a:t>
            </a:r>
          </a:p>
          <a:p>
            <a:pPr>
              <a:buNone/>
            </a:pPr>
            <a:r>
              <a:rPr lang="en-US" dirty="0" smtClean="0"/>
              <a:t>● Cluster</a:t>
            </a:r>
          </a:p>
          <a:p>
            <a:pPr>
              <a:buNone/>
            </a:pPr>
            <a:r>
              <a:rPr lang="en-US" dirty="0" smtClean="0"/>
              <a:t>	– Health</a:t>
            </a:r>
          </a:p>
          <a:p>
            <a:pPr>
              <a:buNone/>
            </a:pPr>
            <a:r>
              <a:rPr lang="en-US" dirty="0" smtClean="0"/>
              <a:t>	– State</a:t>
            </a:r>
          </a:p>
          <a:p>
            <a:pPr>
              <a:buNone/>
            </a:pPr>
            <a:r>
              <a:rPr lang="en-US" dirty="0" smtClean="0"/>
              <a:t>	– Node Info and stats</a:t>
            </a:r>
          </a:p>
          <a:p>
            <a:pPr>
              <a:buNone/>
            </a:pPr>
            <a:r>
              <a:rPr lang="en-US" dirty="0" smtClean="0"/>
              <a:t>	– Shutdown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Rich query API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● There is rich Query DSL for search, includes:</a:t>
            </a:r>
          </a:p>
          <a:p>
            <a:pPr>
              <a:buNone/>
            </a:pPr>
            <a:r>
              <a:rPr lang="en-US" dirty="0" smtClean="0"/>
              <a:t>● Queries</a:t>
            </a:r>
          </a:p>
          <a:p>
            <a:pPr>
              <a:buNone/>
            </a:pPr>
            <a:r>
              <a:rPr lang="en-US" dirty="0" smtClean="0"/>
              <a:t>	– Boolean, Term, Filtered, </a:t>
            </a:r>
            <a:r>
              <a:rPr lang="en-US" dirty="0" err="1" smtClean="0"/>
              <a:t>MatchAll</a:t>
            </a:r>
            <a:r>
              <a:rPr lang="en-US" dirty="0" smtClean="0"/>
              <a:t>, ...</a:t>
            </a:r>
          </a:p>
          <a:p>
            <a:pPr>
              <a:buNone/>
            </a:pPr>
            <a:r>
              <a:rPr lang="en-US" dirty="0" smtClean="0"/>
              <a:t>● Filters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 smtClean="0"/>
              <a:t>And/Or</a:t>
            </a:r>
            <a:r>
              <a:rPr lang="en-US" dirty="0" smtClean="0"/>
              <a:t>/Not, Boolean, Missing, Exists, ...</a:t>
            </a:r>
          </a:p>
          <a:p>
            <a:pPr>
              <a:buNone/>
            </a:pPr>
            <a:r>
              <a:rPr lang="en-US" dirty="0" smtClean="0"/>
              <a:t>● Sort</a:t>
            </a:r>
          </a:p>
          <a:p>
            <a:pPr>
              <a:buNone/>
            </a:pPr>
            <a:r>
              <a:rPr lang="en-US" dirty="0" smtClean="0"/>
              <a:t>		-</a:t>
            </a:r>
            <a:r>
              <a:rPr lang="en-US" dirty="0" err="1" smtClean="0"/>
              <a:t>order:asc</a:t>
            </a:r>
            <a:r>
              <a:rPr lang="en-US" dirty="0" smtClean="0"/>
              <a:t>, </a:t>
            </a:r>
            <a:r>
              <a:rPr lang="en-US" dirty="0" err="1" smtClean="0"/>
              <a:t>order:desc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● Facets</a:t>
            </a:r>
          </a:p>
          <a:p>
            <a:pPr>
              <a:buNone/>
            </a:pPr>
            <a:r>
              <a:rPr lang="en-US" dirty="0" smtClean="0"/>
              <a:t>		Facets allows to provide aggregated data for</a:t>
            </a:r>
          </a:p>
          <a:p>
            <a:pPr>
              <a:buNone/>
            </a:pPr>
            <a:r>
              <a:rPr lang="en-US" dirty="0" smtClean="0"/>
              <a:t>		the search request</a:t>
            </a:r>
          </a:p>
          <a:p>
            <a:pPr>
              <a:buNone/>
            </a:pPr>
            <a:r>
              <a:rPr lang="en-US" dirty="0" smtClean="0"/>
              <a:t>	–Terms, Term, </a:t>
            </a:r>
            <a:r>
              <a:rPr lang="en-US" dirty="0" err="1" smtClean="0"/>
              <a:t>Terms_stat</a:t>
            </a:r>
            <a:r>
              <a:rPr lang="en-US" dirty="0" smtClean="0"/>
              <a:t>, Statistical,….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● There is a support for using scripting languages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dirty="0" err="1" smtClean="0"/>
              <a:t>mvel</a:t>
            </a:r>
            <a:r>
              <a:rPr lang="en-US" dirty="0" smtClean="0"/>
              <a:t> (default)</a:t>
            </a:r>
          </a:p>
          <a:p>
            <a:pPr>
              <a:buNone/>
            </a:pPr>
            <a:r>
              <a:rPr lang="en-US" dirty="0" smtClean="0"/>
              <a:t>● JS</a:t>
            </a:r>
          </a:p>
          <a:p>
            <a:pPr>
              <a:buNone/>
            </a:pPr>
            <a:r>
              <a:rPr lang="en-US" dirty="0" smtClean="0"/>
              <a:t>● Groovy</a:t>
            </a:r>
          </a:p>
          <a:p>
            <a:pPr>
              <a:buNone/>
            </a:pPr>
            <a:r>
              <a:rPr lang="en-US" dirty="0" smtClean="0"/>
              <a:t>●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ES_Query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“fields”:[“</a:t>
            </a:r>
            <a:r>
              <a:rPr lang="en-US" sz="2000" dirty="0" err="1" smtClean="0"/>
              <a:t>name”,”Id</a:t>
            </a:r>
            <a:r>
              <a:rPr lang="en-US" sz="2000" dirty="0" smtClean="0"/>
              <a:t>”]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-------------------------------------------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“from”:0,</a:t>
            </a:r>
          </a:p>
          <a:p>
            <a:pPr>
              <a:buNone/>
            </a:pPr>
            <a:r>
              <a:rPr lang="en-US" sz="2000" dirty="0" smtClean="0"/>
              <a:t>	“size”:100,</a:t>
            </a:r>
          </a:p>
          <a:p>
            <a:pPr>
              <a:buNone/>
            </a:pPr>
            <a:r>
              <a:rPr lang="en-US" sz="2000" dirty="0" smtClean="0"/>
              <a:t>	“fields”:[“</a:t>
            </a:r>
            <a:r>
              <a:rPr lang="en-US" sz="2000" dirty="0" err="1" smtClean="0"/>
              <a:t>name”,”Id</a:t>
            </a:r>
            <a:r>
              <a:rPr lang="en-US" sz="2000" dirty="0" smtClean="0"/>
              <a:t>”]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Steps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acquiring the content</a:t>
            </a:r>
            <a:r>
              <a:rPr lang="en-US" i="1" dirty="0" smtClean="0"/>
              <a:t>. </a:t>
            </a:r>
          </a:p>
          <a:p>
            <a:pPr lvl="1"/>
            <a:r>
              <a:rPr lang="en-US" i="1" dirty="0" smtClean="0"/>
              <a:t>This process gathers and </a:t>
            </a:r>
            <a:r>
              <a:rPr lang="en-US" dirty="0" smtClean="0"/>
              <a:t>scopes the content that needs to be indexed.</a:t>
            </a:r>
          </a:p>
          <a:p>
            <a:r>
              <a:rPr lang="en-US" b="1" dirty="0" smtClean="0"/>
              <a:t> </a:t>
            </a:r>
            <a:r>
              <a:rPr lang="en-US" b="1" i="1" dirty="0" smtClean="0"/>
              <a:t>build documents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smtClean="0"/>
              <a:t>The raw content that </a:t>
            </a:r>
            <a:r>
              <a:rPr lang="en-US" dirty="0" smtClean="0"/>
              <a:t>needs to be indexed has to be translated into the units (usually called documents) used by the search application.</a:t>
            </a:r>
          </a:p>
          <a:p>
            <a:pPr marL="0" lvl="1" indent="0">
              <a:buFont typeface="Wingdings" pitchFamily="2" charset="2"/>
              <a:buChar char="§"/>
            </a:pPr>
            <a:r>
              <a:rPr lang="en-US" b="1" dirty="0" smtClean="0"/>
              <a:t>     </a:t>
            </a:r>
            <a:r>
              <a:rPr lang="en-US" b="1" i="1" dirty="0" smtClean="0"/>
              <a:t>document analysis</a:t>
            </a:r>
          </a:p>
          <a:p>
            <a:pPr lvl="1"/>
            <a:r>
              <a:rPr lang="en-US" dirty="0" smtClean="0"/>
              <a:t>The textual fields in a document cannot be indexed directly. Rather, the text has to be broken into a series of individual atomic elements called tokens.</a:t>
            </a:r>
          </a:p>
          <a:p>
            <a:pPr lvl="1"/>
            <a:r>
              <a:rPr lang="en-US" dirty="0" smtClean="0"/>
              <a:t> This happens during the </a:t>
            </a:r>
            <a:r>
              <a:rPr lang="en-US" i="1" dirty="0" smtClean="0"/>
              <a:t>document analysis step. Each token corresponds roughly to a word in </a:t>
            </a:r>
            <a:r>
              <a:rPr lang="en-US" dirty="0" smtClean="0"/>
              <a:t>the language, and the analyzer determines how the textual fields in the document are divided into a series of tokens.</a:t>
            </a:r>
          </a:p>
          <a:p>
            <a:r>
              <a:rPr lang="en-US" b="1" i="1" dirty="0" smtClean="0"/>
              <a:t>index the document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The final step is to </a:t>
            </a:r>
            <a:r>
              <a:rPr lang="en-US" i="1" dirty="0" smtClean="0"/>
              <a:t>index the document. During the indexing step, the document </a:t>
            </a:r>
            <a:r>
              <a:rPr lang="en-US" dirty="0" smtClean="0"/>
              <a:t>is added to the index.</a:t>
            </a:r>
            <a:endParaRPr lang="en-US" b="1" i="1" dirty="0" smtClean="0"/>
          </a:p>
          <a:p>
            <a:pPr marL="400050" lvl="2" indent="0">
              <a:buFont typeface="Wingdings" pitchFamily="2" charset="2"/>
              <a:buChar char="§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ES_Query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“fields”:[“</a:t>
            </a:r>
            <a:r>
              <a:rPr lang="en-US" sz="1400" dirty="0" err="1" smtClean="0"/>
              <a:t>name”,”Id</a:t>
            </a:r>
            <a:r>
              <a:rPr lang="en-US" sz="1400" dirty="0" smtClean="0"/>
              <a:t>”]</a:t>
            </a:r>
          </a:p>
          <a:p>
            <a:pPr>
              <a:buNone/>
            </a:pPr>
            <a:r>
              <a:rPr lang="en-US" sz="1400" dirty="0" smtClean="0"/>
              <a:t>	“query”:{</a:t>
            </a:r>
          </a:p>
          <a:p>
            <a:pPr>
              <a:buNone/>
            </a:pPr>
            <a:r>
              <a:rPr lang="en-US" sz="1400" dirty="0" smtClean="0"/>
              <a:t>		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-------------------------------------------</a:t>
            </a:r>
          </a:p>
          <a:p>
            <a:pPr>
              <a:buNone/>
            </a:pPr>
            <a:r>
              <a:rPr lang="en-US" sz="1400" dirty="0" smtClean="0"/>
              <a:t>{“from”:0, “size”:100, “fields”:[“</a:t>
            </a:r>
            <a:r>
              <a:rPr lang="en-US" sz="1400" dirty="0" err="1" smtClean="0"/>
              <a:t>name”,”Id</a:t>
            </a:r>
            <a:r>
              <a:rPr lang="en-US" sz="1400" dirty="0" smtClean="0"/>
              <a:t>”],</a:t>
            </a:r>
          </a:p>
          <a:p>
            <a:pPr>
              <a:buNone/>
            </a:pPr>
            <a:r>
              <a:rPr lang="en-US" sz="1400" dirty="0" smtClean="0"/>
              <a:t>	“query”:{</a:t>
            </a:r>
          </a:p>
          <a:p>
            <a:pPr>
              <a:buNone/>
            </a:pPr>
            <a:r>
              <a:rPr lang="en-US" sz="1400" dirty="0" smtClean="0"/>
              <a:t>		“filtered”:{</a:t>
            </a:r>
          </a:p>
          <a:p>
            <a:pPr>
              <a:buNone/>
            </a:pPr>
            <a:r>
              <a:rPr lang="en-US" sz="1400" dirty="0" smtClean="0"/>
              <a:t>			“query”:{</a:t>
            </a:r>
          </a:p>
          <a:p>
            <a:pPr>
              <a:buNone/>
            </a:pPr>
            <a:r>
              <a:rPr lang="en-US" sz="1400" dirty="0" smtClean="0"/>
              <a:t>				“</a:t>
            </a:r>
            <a:r>
              <a:rPr lang="en-US" sz="1400" dirty="0" err="1" smtClean="0"/>
              <a:t>match_all</a:t>
            </a:r>
            <a:r>
              <a:rPr lang="en-US" sz="1400" dirty="0" smtClean="0"/>
              <a:t>”:{}</a:t>
            </a:r>
          </a:p>
          <a:p>
            <a:pPr>
              <a:buNone/>
            </a:pPr>
            <a:r>
              <a:rPr lang="en-US" sz="1400" dirty="0" smtClean="0"/>
              <a:t>			                },</a:t>
            </a:r>
          </a:p>
          <a:p>
            <a:pPr>
              <a:buNone/>
            </a:pPr>
            <a:r>
              <a:rPr lang="en-US" sz="1400" dirty="0" smtClean="0"/>
              <a:t>				“filter”:{</a:t>
            </a:r>
          </a:p>
          <a:p>
            <a:pPr>
              <a:buNone/>
            </a:pPr>
            <a:r>
              <a:rPr lang="en-US" sz="1400" dirty="0" smtClean="0"/>
              <a:t>					“terms”:{</a:t>
            </a:r>
          </a:p>
          <a:p>
            <a:pPr>
              <a:buNone/>
            </a:pPr>
            <a:r>
              <a:rPr lang="en-US" sz="1400" dirty="0" smtClean="0"/>
              <a:t>						“name”:[“ABC”,”XYZ”]</a:t>
            </a:r>
          </a:p>
          <a:p>
            <a:pPr>
              <a:buNone/>
            </a:pPr>
            <a:r>
              <a:rPr lang="en-US" sz="1400" dirty="0" smtClean="0"/>
              <a:t>						}</a:t>
            </a:r>
          </a:p>
          <a:p>
            <a:pPr>
              <a:buNone/>
            </a:pPr>
            <a:r>
              <a:rPr lang="en-US" sz="1400" dirty="0" smtClean="0"/>
              <a:t>					}</a:t>
            </a:r>
          </a:p>
          <a:p>
            <a:pPr>
              <a:buNone/>
            </a:pPr>
            <a:r>
              <a:rPr lang="en-US" sz="1400" dirty="0" smtClean="0"/>
              <a:t>				}</a:t>
            </a:r>
          </a:p>
          <a:p>
            <a:pPr>
              <a:buNone/>
            </a:pPr>
            <a:r>
              <a:rPr lang="en-US" sz="1400" dirty="0" smtClean="0"/>
              <a:t>		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Filter_syntax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{“filter”:”terms”:{</a:t>
            </a:r>
          </a:p>
          <a:p>
            <a:pPr>
              <a:buNone/>
            </a:pPr>
            <a:r>
              <a:rPr lang="en-US" dirty="0" smtClean="0"/>
              <a:t>      “name”:[“ABC”,”XYZ”]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-----------------------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“filter”: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“range”: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“from”:0,</a:t>
            </a:r>
          </a:p>
          <a:p>
            <a:pPr>
              <a:buNone/>
            </a:pPr>
            <a:r>
              <a:rPr lang="en-US" dirty="0" smtClean="0"/>
              <a:t>		“to”:10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Facets_Syntax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“facets”:{</a:t>
            </a:r>
          </a:p>
          <a:p>
            <a:pPr>
              <a:buNone/>
            </a:pPr>
            <a:r>
              <a:rPr lang="en-US" dirty="0" smtClean="0"/>
              <a:t>		“</a:t>
            </a:r>
            <a:r>
              <a:rPr lang="en-US" dirty="0" err="1" smtClean="0"/>
              <a:t>facet_name</a:t>
            </a:r>
            <a:r>
              <a:rPr lang="en-US" dirty="0" smtClean="0"/>
              <a:t>”:{</a:t>
            </a:r>
          </a:p>
          <a:p>
            <a:pPr>
              <a:buNone/>
            </a:pPr>
            <a:r>
              <a:rPr lang="en-US" dirty="0" smtClean="0"/>
              <a:t>				“</a:t>
            </a:r>
            <a:r>
              <a:rPr lang="en-US" b="1" dirty="0" smtClean="0"/>
              <a:t>terms</a:t>
            </a:r>
            <a:r>
              <a:rPr lang="en-US" dirty="0" smtClean="0"/>
              <a:t>”:{</a:t>
            </a:r>
          </a:p>
          <a:p>
            <a:pPr>
              <a:buNone/>
            </a:pPr>
            <a:r>
              <a:rPr lang="en-US" dirty="0" smtClean="0"/>
              <a:t>				“name”:[”ABC”, ”XYZ”]</a:t>
            </a:r>
          </a:p>
          <a:p>
            <a:pPr>
              <a:buNone/>
            </a:pPr>
            <a:r>
              <a:rPr lang="en-US" dirty="0" smtClean="0"/>
              <a:t>					}</a:t>
            </a:r>
          </a:p>
          <a:p>
            <a:pPr>
              <a:buNone/>
            </a:pPr>
            <a:r>
              <a:rPr lang="en-US" dirty="0" smtClean="0"/>
              <a:t>				}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Facets_Syntax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“facets”:{</a:t>
            </a:r>
          </a:p>
          <a:p>
            <a:pPr>
              <a:buNone/>
            </a:pPr>
            <a:r>
              <a:rPr lang="en-US" dirty="0" smtClean="0"/>
              <a:t>		“</a:t>
            </a:r>
            <a:r>
              <a:rPr lang="en-US" dirty="0" err="1" smtClean="0"/>
              <a:t>facet_name</a:t>
            </a:r>
            <a:r>
              <a:rPr lang="en-US" dirty="0" smtClean="0"/>
              <a:t>”:{</a:t>
            </a:r>
          </a:p>
          <a:p>
            <a:pPr>
              <a:buNone/>
            </a:pPr>
            <a:r>
              <a:rPr lang="en-US" dirty="0" smtClean="0"/>
              <a:t>				“</a:t>
            </a:r>
            <a:r>
              <a:rPr lang="en-US" b="1" dirty="0" err="1" smtClean="0"/>
              <a:t>term_stats</a:t>
            </a:r>
            <a:r>
              <a:rPr lang="en-US" dirty="0" smtClean="0"/>
              <a:t>”:{</a:t>
            </a:r>
          </a:p>
          <a:p>
            <a:pPr>
              <a:buNone/>
            </a:pPr>
            <a:r>
              <a:rPr lang="en-US" dirty="0" smtClean="0"/>
              <a:t>				“</a:t>
            </a:r>
            <a:r>
              <a:rPr lang="en-US" dirty="0" err="1" smtClean="0"/>
              <a:t>key_field</a:t>
            </a:r>
            <a:r>
              <a:rPr lang="en-US" dirty="0" smtClean="0"/>
              <a:t>”:”name”</a:t>
            </a:r>
          </a:p>
          <a:p>
            <a:pPr>
              <a:buNone/>
            </a:pPr>
            <a:r>
              <a:rPr lang="en-US" dirty="0" smtClean="0"/>
              <a:t>				“</a:t>
            </a:r>
            <a:r>
              <a:rPr lang="en-US" dirty="0" err="1" smtClean="0"/>
              <a:t>value_field</a:t>
            </a:r>
            <a:r>
              <a:rPr lang="en-US" dirty="0" smtClean="0"/>
              <a:t>”:”salary”</a:t>
            </a:r>
          </a:p>
          <a:p>
            <a:pPr>
              <a:buNone/>
            </a:pPr>
            <a:r>
              <a:rPr lang="en-US" dirty="0" smtClean="0"/>
              <a:t>					}</a:t>
            </a:r>
          </a:p>
          <a:p>
            <a:pPr>
              <a:buNone/>
            </a:pPr>
            <a:r>
              <a:rPr lang="en-US" dirty="0" smtClean="0"/>
              <a:t>				}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i="1" dirty="0" smtClean="0">
              <a:latin typeface="Agency FB" pitchFamily="34" charset="0"/>
            </a:endParaRPr>
          </a:p>
          <a:p>
            <a:pPr algn="ctr"/>
            <a:endParaRPr lang="en-US" i="1" dirty="0" smtClean="0">
              <a:latin typeface="Agency FB" pitchFamily="34" charset="0"/>
            </a:endParaRPr>
          </a:p>
          <a:p>
            <a:pPr algn="ctr"/>
            <a:endParaRPr lang="en-US" i="1" dirty="0" smtClean="0">
              <a:latin typeface="Agency FB" pitchFamily="34" charset="0"/>
            </a:endParaRPr>
          </a:p>
          <a:p>
            <a:pPr algn="ctr"/>
            <a:r>
              <a:rPr lang="en-US" i="1" dirty="0" smtClean="0">
                <a:latin typeface="Agency FB" pitchFamily="34" charset="0"/>
              </a:rPr>
              <a:t>Indexing and Searching with LUCENE</a:t>
            </a:r>
            <a:endParaRPr lang="en-US" i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Lucene</a:t>
            </a:r>
            <a:r>
              <a:rPr lang="en-US" dirty="0" smtClean="0"/>
              <a:t> is a free, open source project implemented in Java.</a:t>
            </a:r>
          </a:p>
          <a:p>
            <a:endParaRPr lang="en-US" dirty="0" smtClean="0"/>
          </a:p>
          <a:p>
            <a:r>
              <a:rPr lang="en-US" dirty="0" smtClean="0"/>
              <a:t>licensed  under Apache Software Foundation.</a:t>
            </a:r>
          </a:p>
          <a:p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 itself is a single JAR (Java Archive) file, less than 1 MB in size, and with no dependencies, and integrates into the simplest Java stand-alone console program as well as the most sophisticated enterprise application.</a:t>
            </a:r>
          </a:p>
          <a:p>
            <a:endParaRPr lang="en-US" dirty="0" smtClean="0"/>
          </a:p>
          <a:p>
            <a:r>
              <a:rPr lang="en-US" dirty="0" smtClean="0"/>
              <a:t>Rich and powerful full-text search library. </a:t>
            </a:r>
          </a:p>
          <a:p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 to provide full-text indexing across both database objects and documents in various formats (Microsoft Office documents, PDF, HTML, text, and so on).</a:t>
            </a:r>
          </a:p>
          <a:p>
            <a:endParaRPr lang="en-US" dirty="0" smtClean="0"/>
          </a:p>
          <a:p>
            <a:r>
              <a:rPr lang="en-US" dirty="0" smtClean="0"/>
              <a:t>supporting full-text search using </a:t>
            </a:r>
            <a:r>
              <a:rPr lang="en-US" dirty="0" err="1" smtClean="0"/>
              <a:t>Lucene</a:t>
            </a:r>
            <a:r>
              <a:rPr lang="en-US" dirty="0" smtClean="0"/>
              <a:t> requires two steps: </a:t>
            </a:r>
          </a:p>
          <a:p>
            <a:endParaRPr lang="en-US" b="1" i="1" dirty="0" smtClean="0"/>
          </a:p>
          <a:p>
            <a:r>
              <a:rPr lang="en-US" b="1" i="1" dirty="0" smtClean="0"/>
              <a:t>creating a </a:t>
            </a:r>
            <a:r>
              <a:rPr lang="en-US" b="1" i="1" dirty="0" err="1" smtClean="0"/>
              <a:t>lucence</a:t>
            </a:r>
            <a:r>
              <a:rPr lang="en-US" b="1" i="1" dirty="0" smtClean="0"/>
              <a:t> index</a:t>
            </a:r>
            <a:endParaRPr lang="en-US" b="1" dirty="0" smtClean="0"/>
          </a:p>
          <a:p>
            <a:pPr lvl="1"/>
            <a:r>
              <a:rPr lang="en-US" i="1" dirty="0" smtClean="0"/>
              <a:t>creating a </a:t>
            </a:r>
            <a:r>
              <a:rPr lang="en-US" i="1" dirty="0" err="1" smtClean="0"/>
              <a:t>lucence</a:t>
            </a:r>
            <a:r>
              <a:rPr lang="en-US" i="1" dirty="0" smtClean="0"/>
              <a:t> index</a:t>
            </a:r>
            <a:r>
              <a:rPr lang="en-US" dirty="0" smtClean="0"/>
              <a:t> on the documents and/or database objects.</a:t>
            </a:r>
          </a:p>
          <a:p>
            <a:r>
              <a:rPr lang="en-US" b="1" i="1" dirty="0" smtClean="0"/>
              <a:t>Parsing</a:t>
            </a:r>
            <a:r>
              <a:rPr lang="en-US" b="1" dirty="0" smtClean="0"/>
              <a:t> </a:t>
            </a:r>
            <a:r>
              <a:rPr lang="en-US" b="1" i="1" dirty="0" smtClean="0"/>
              <a:t>looking up</a:t>
            </a:r>
            <a:endParaRPr lang="en-US" b="1" dirty="0" smtClean="0"/>
          </a:p>
          <a:p>
            <a:pPr lvl="1"/>
            <a:r>
              <a:rPr lang="en-US" i="1" dirty="0" smtClean="0"/>
              <a:t>parsing</a:t>
            </a:r>
            <a:r>
              <a:rPr lang="en-US" dirty="0" smtClean="0"/>
              <a:t> the user query and </a:t>
            </a:r>
            <a:r>
              <a:rPr lang="en-US" i="1" dirty="0" smtClean="0"/>
              <a:t>looking up</a:t>
            </a:r>
            <a:r>
              <a:rPr lang="en-US" dirty="0" smtClean="0"/>
              <a:t> the prebuilt index to answer the query.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105400" y="35052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c:\docs\shakespeare.txt: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To be or not to be.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105400" y="12954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c:\docs\einstein.txt: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The important thing is not to</a:t>
            </a: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stop questioning.</a:t>
            </a:r>
          </a:p>
        </p:txBody>
      </p:sp>
      <p:sp>
        <p:nvSpPr>
          <p:cNvPr id="12304" name="AutoShape 16"/>
          <p:cNvSpPr>
            <a:spLocks noChangeAspect="1" noChangeArrowheads="1" noTextEdit="1"/>
          </p:cNvSpPr>
          <p:nvPr/>
        </p:nvSpPr>
        <p:spPr bwMode="auto">
          <a:xfrm>
            <a:off x="3641725" y="2354263"/>
            <a:ext cx="18605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05400" y="1828800"/>
            <a:ext cx="609600" cy="1371600"/>
            <a:chOff x="2532" y="1630"/>
            <a:chExt cx="635" cy="1092"/>
          </a:xfrm>
        </p:grpSpPr>
        <p:sp>
          <p:nvSpPr>
            <p:cNvPr id="12310" name="Freeform 22"/>
            <p:cNvSpPr>
              <a:spLocks/>
            </p:cNvSpPr>
            <p:nvPr/>
          </p:nvSpPr>
          <p:spPr bwMode="auto">
            <a:xfrm>
              <a:off x="2592" y="1762"/>
              <a:ext cx="546" cy="354"/>
            </a:xfrm>
            <a:custGeom>
              <a:avLst/>
              <a:gdLst/>
              <a:ahLst/>
              <a:cxnLst>
                <a:cxn ang="0">
                  <a:pos x="44" y="450"/>
                </a:cxn>
                <a:cxn ang="0">
                  <a:pos x="72" y="475"/>
                </a:cxn>
                <a:cxn ang="0">
                  <a:pos x="101" y="494"/>
                </a:cxn>
                <a:cxn ang="0">
                  <a:pos x="129" y="509"/>
                </a:cxn>
                <a:cxn ang="0">
                  <a:pos x="162" y="524"/>
                </a:cxn>
                <a:cxn ang="0">
                  <a:pos x="200" y="537"/>
                </a:cxn>
                <a:cxn ang="0">
                  <a:pos x="243" y="551"/>
                </a:cxn>
                <a:cxn ang="0">
                  <a:pos x="291" y="558"/>
                </a:cxn>
                <a:cxn ang="0">
                  <a:pos x="346" y="564"/>
                </a:cxn>
                <a:cxn ang="0">
                  <a:pos x="405" y="566"/>
                </a:cxn>
                <a:cxn ang="0">
                  <a:pos x="468" y="562"/>
                </a:cxn>
                <a:cxn ang="0">
                  <a:pos x="525" y="553"/>
                </a:cxn>
                <a:cxn ang="0">
                  <a:pos x="582" y="541"/>
                </a:cxn>
                <a:cxn ang="0">
                  <a:pos x="637" y="526"/>
                </a:cxn>
                <a:cxn ang="0">
                  <a:pos x="688" y="507"/>
                </a:cxn>
                <a:cxn ang="0">
                  <a:pos x="734" y="486"/>
                </a:cxn>
                <a:cxn ang="0">
                  <a:pos x="778" y="463"/>
                </a:cxn>
                <a:cxn ang="0">
                  <a:pos x="817" y="439"/>
                </a:cxn>
                <a:cxn ang="0">
                  <a:pos x="854" y="414"/>
                </a:cxn>
                <a:cxn ang="0">
                  <a:pos x="886" y="387"/>
                </a:cxn>
                <a:cxn ang="0">
                  <a:pos x="913" y="363"/>
                </a:cxn>
                <a:cxn ang="0">
                  <a:pos x="935" y="336"/>
                </a:cxn>
                <a:cxn ang="0">
                  <a:pos x="954" y="313"/>
                </a:cxn>
                <a:cxn ang="0">
                  <a:pos x="966" y="289"/>
                </a:cxn>
                <a:cxn ang="0">
                  <a:pos x="975" y="260"/>
                </a:cxn>
                <a:cxn ang="0">
                  <a:pos x="979" y="230"/>
                </a:cxn>
                <a:cxn ang="0">
                  <a:pos x="981" y="201"/>
                </a:cxn>
                <a:cxn ang="0">
                  <a:pos x="979" y="169"/>
                </a:cxn>
                <a:cxn ang="0">
                  <a:pos x="977" y="140"/>
                </a:cxn>
                <a:cxn ang="0">
                  <a:pos x="973" y="110"/>
                </a:cxn>
                <a:cxn ang="0">
                  <a:pos x="968" y="83"/>
                </a:cxn>
                <a:cxn ang="0">
                  <a:pos x="960" y="59"/>
                </a:cxn>
                <a:cxn ang="0">
                  <a:pos x="954" y="30"/>
                </a:cxn>
                <a:cxn ang="0">
                  <a:pos x="947" y="5"/>
                </a:cxn>
                <a:cxn ang="0">
                  <a:pos x="956" y="5"/>
                </a:cxn>
                <a:cxn ang="0">
                  <a:pos x="983" y="26"/>
                </a:cxn>
                <a:cxn ang="0">
                  <a:pos x="1017" y="59"/>
                </a:cxn>
                <a:cxn ang="0">
                  <a:pos x="1049" y="91"/>
                </a:cxn>
                <a:cxn ang="0">
                  <a:pos x="1078" y="119"/>
                </a:cxn>
                <a:cxn ang="0">
                  <a:pos x="1091" y="142"/>
                </a:cxn>
                <a:cxn ang="0">
                  <a:pos x="1087" y="163"/>
                </a:cxn>
                <a:cxn ang="0">
                  <a:pos x="1086" y="188"/>
                </a:cxn>
                <a:cxn ang="0">
                  <a:pos x="1082" y="218"/>
                </a:cxn>
                <a:cxn ang="0">
                  <a:pos x="1076" y="252"/>
                </a:cxn>
                <a:cxn ang="0">
                  <a:pos x="1074" y="289"/>
                </a:cxn>
                <a:cxn ang="0">
                  <a:pos x="1068" y="325"/>
                </a:cxn>
                <a:cxn ang="0">
                  <a:pos x="1063" y="361"/>
                </a:cxn>
                <a:cxn ang="0">
                  <a:pos x="1059" y="393"/>
                </a:cxn>
                <a:cxn ang="0">
                  <a:pos x="1055" y="420"/>
                </a:cxn>
                <a:cxn ang="0">
                  <a:pos x="1051" y="450"/>
                </a:cxn>
                <a:cxn ang="0">
                  <a:pos x="0" y="593"/>
                </a:cxn>
              </a:cxnLst>
              <a:rect l="0" t="0" r="r" b="b"/>
              <a:pathLst>
                <a:path w="1093" h="707">
                  <a:moveTo>
                    <a:pt x="30" y="433"/>
                  </a:moveTo>
                  <a:lnTo>
                    <a:pt x="32" y="437"/>
                  </a:lnTo>
                  <a:lnTo>
                    <a:pt x="36" y="442"/>
                  </a:lnTo>
                  <a:lnTo>
                    <a:pt x="38" y="444"/>
                  </a:lnTo>
                  <a:lnTo>
                    <a:pt x="44" y="450"/>
                  </a:lnTo>
                  <a:lnTo>
                    <a:pt x="48" y="456"/>
                  </a:lnTo>
                  <a:lnTo>
                    <a:pt x="53" y="460"/>
                  </a:lnTo>
                  <a:lnTo>
                    <a:pt x="59" y="465"/>
                  </a:lnTo>
                  <a:lnTo>
                    <a:pt x="67" y="471"/>
                  </a:lnTo>
                  <a:lnTo>
                    <a:pt x="72" y="475"/>
                  </a:lnTo>
                  <a:lnTo>
                    <a:pt x="82" y="482"/>
                  </a:lnTo>
                  <a:lnTo>
                    <a:pt x="86" y="484"/>
                  </a:lnTo>
                  <a:lnTo>
                    <a:pt x="89" y="488"/>
                  </a:lnTo>
                  <a:lnTo>
                    <a:pt x="95" y="492"/>
                  </a:lnTo>
                  <a:lnTo>
                    <a:pt x="101" y="494"/>
                  </a:lnTo>
                  <a:lnTo>
                    <a:pt x="106" y="496"/>
                  </a:lnTo>
                  <a:lnTo>
                    <a:pt x="112" y="501"/>
                  </a:lnTo>
                  <a:lnTo>
                    <a:pt x="118" y="503"/>
                  </a:lnTo>
                  <a:lnTo>
                    <a:pt x="124" y="507"/>
                  </a:lnTo>
                  <a:lnTo>
                    <a:pt x="129" y="509"/>
                  </a:lnTo>
                  <a:lnTo>
                    <a:pt x="135" y="513"/>
                  </a:lnTo>
                  <a:lnTo>
                    <a:pt x="141" y="515"/>
                  </a:lnTo>
                  <a:lnTo>
                    <a:pt x="148" y="518"/>
                  </a:lnTo>
                  <a:lnTo>
                    <a:pt x="154" y="520"/>
                  </a:lnTo>
                  <a:lnTo>
                    <a:pt x="162" y="524"/>
                  </a:lnTo>
                  <a:lnTo>
                    <a:pt x="169" y="526"/>
                  </a:lnTo>
                  <a:lnTo>
                    <a:pt x="179" y="530"/>
                  </a:lnTo>
                  <a:lnTo>
                    <a:pt x="184" y="534"/>
                  </a:lnTo>
                  <a:lnTo>
                    <a:pt x="192" y="536"/>
                  </a:lnTo>
                  <a:lnTo>
                    <a:pt x="200" y="537"/>
                  </a:lnTo>
                  <a:lnTo>
                    <a:pt x="209" y="539"/>
                  </a:lnTo>
                  <a:lnTo>
                    <a:pt x="217" y="543"/>
                  </a:lnTo>
                  <a:lnTo>
                    <a:pt x="226" y="545"/>
                  </a:lnTo>
                  <a:lnTo>
                    <a:pt x="234" y="547"/>
                  </a:lnTo>
                  <a:lnTo>
                    <a:pt x="243" y="551"/>
                  </a:lnTo>
                  <a:lnTo>
                    <a:pt x="253" y="551"/>
                  </a:lnTo>
                  <a:lnTo>
                    <a:pt x="262" y="553"/>
                  </a:lnTo>
                  <a:lnTo>
                    <a:pt x="272" y="555"/>
                  </a:lnTo>
                  <a:lnTo>
                    <a:pt x="281" y="556"/>
                  </a:lnTo>
                  <a:lnTo>
                    <a:pt x="291" y="558"/>
                  </a:lnTo>
                  <a:lnTo>
                    <a:pt x="302" y="560"/>
                  </a:lnTo>
                  <a:lnTo>
                    <a:pt x="312" y="562"/>
                  </a:lnTo>
                  <a:lnTo>
                    <a:pt x="323" y="562"/>
                  </a:lnTo>
                  <a:lnTo>
                    <a:pt x="335" y="562"/>
                  </a:lnTo>
                  <a:lnTo>
                    <a:pt x="346" y="564"/>
                  </a:lnTo>
                  <a:lnTo>
                    <a:pt x="357" y="564"/>
                  </a:lnTo>
                  <a:lnTo>
                    <a:pt x="369" y="566"/>
                  </a:lnTo>
                  <a:lnTo>
                    <a:pt x="380" y="566"/>
                  </a:lnTo>
                  <a:lnTo>
                    <a:pt x="394" y="566"/>
                  </a:lnTo>
                  <a:lnTo>
                    <a:pt x="405" y="566"/>
                  </a:lnTo>
                  <a:lnTo>
                    <a:pt x="418" y="566"/>
                  </a:lnTo>
                  <a:lnTo>
                    <a:pt x="430" y="564"/>
                  </a:lnTo>
                  <a:lnTo>
                    <a:pt x="443" y="564"/>
                  </a:lnTo>
                  <a:lnTo>
                    <a:pt x="454" y="562"/>
                  </a:lnTo>
                  <a:lnTo>
                    <a:pt x="468" y="562"/>
                  </a:lnTo>
                  <a:lnTo>
                    <a:pt x="479" y="560"/>
                  </a:lnTo>
                  <a:lnTo>
                    <a:pt x="491" y="558"/>
                  </a:lnTo>
                  <a:lnTo>
                    <a:pt x="502" y="556"/>
                  </a:lnTo>
                  <a:lnTo>
                    <a:pt x="515" y="556"/>
                  </a:lnTo>
                  <a:lnTo>
                    <a:pt x="525" y="553"/>
                  </a:lnTo>
                  <a:lnTo>
                    <a:pt x="538" y="551"/>
                  </a:lnTo>
                  <a:lnTo>
                    <a:pt x="548" y="549"/>
                  </a:lnTo>
                  <a:lnTo>
                    <a:pt x="561" y="547"/>
                  </a:lnTo>
                  <a:lnTo>
                    <a:pt x="570" y="543"/>
                  </a:lnTo>
                  <a:lnTo>
                    <a:pt x="582" y="541"/>
                  </a:lnTo>
                  <a:lnTo>
                    <a:pt x="593" y="537"/>
                  </a:lnTo>
                  <a:lnTo>
                    <a:pt x="605" y="536"/>
                  </a:lnTo>
                  <a:lnTo>
                    <a:pt x="616" y="532"/>
                  </a:lnTo>
                  <a:lnTo>
                    <a:pt x="625" y="528"/>
                  </a:lnTo>
                  <a:lnTo>
                    <a:pt x="637" y="526"/>
                  </a:lnTo>
                  <a:lnTo>
                    <a:pt x="646" y="522"/>
                  </a:lnTo>
                  <a:lnTo>
                    <a:pt x="658" y="518"/>
                  </a:lnTo>
                  <a:lnTo>
                    <a:pt x="667" y="515"/>
                  </a:lnTo>
                  <a:lnTo>
                    <a:pt x="677" y="511"/>
                  </a:lnTo>
                  <a:lnTo>
                    <a:pt x="688" y="507"/>
                  </a:lnTo>
                  <a:lnTo>
                    <a:pt x="696" y="503"/>
                  </a:lnTo>
                  <a:lnTo>
                    <a:pt x="705" y="499"/>
                  </a:lnTo>
                  <a:lnTo>
                    <a:pt x="715" y="496"/>
                  </a:lnTo>
                  <a:lnTo>
                    <a:pt x="724" y="492"/>
                  </a:lnTo>
                  <a:lnTo>
                    <a:pt x="734" y="486"/>
                  </a:lnTo>
                  <a:lnTo>
                    <a:pt x="743" y="482"/>
                  </a:lnTo>
                  <a:lnTo>
                    <a:pt x="753" y="479"/>
                  </a:lnTo>
                  <a:lnTo>
                    <a:pt x="762" y="473"/>
                  </a:lnTo>
                  <a:lnTo>
                    <a:pt x="770" y="467"/>
                  </a:lnTo>
                  <a:lnTo>
                    <a:pt x="778" y="463"/>
                  </a:lnTo>
                  <a:lnTo>
                    <a:pt x="787" y="458"/>
                  </a:lnTo>
                  <a:lnTo>
                    <a:pt x="795" y="454"/>
                  </a:lnTo>
                  <a:lnTo>
                    <a:pt x="802" y="448"/>
                  </a:lnTo>
                  <a:lnTo>
                    <a:pt x="810" y="442"/>
                  </a:lnTo>
                  <a:lnTo>
                    <a:pt x="817" y="439"/>
                  </a:lnTo>
                  <a:lnTo>
                    <a:pt x="825" y="433"/>
                  </a:lnTo>
                  <a:lnTo>
                    <a:pt x="833" y="427"/>
                  </a:lnTo>
                  <a:lnTo>
                    <a:pt x="840" y="423"/>
                  </a:lnTo>
                  <a:lnTo>
                    <a:pt x="846" y="418"/>
                  </a:lnTo>
                  <a:lnTo>
                    <a:pt x="854" y="414"/>
                  </a:lnTo>
                  <a:lnTo>
                    <a:pt x="861" y="408"/>
                  </a:lnTo>
                  <a:lnTo>
                    <a:pt x="867" y="403"/>
                  </a:lnTo>
                  <a:lnTo>
                    <a:pt x="873" y="399"/>
                  </a:lnTo>
                  <a:lnTo>
                    <a:pt x="880" y="393"/>
                  </a:lnTo>
                  <a:lnTo>
                    <a:pt x="886" y="387"/>
                  </a:lnTo>
                  <a:lnTo>
                    <a:pt x="892" y="382"/>
                  </a:lnTo>
                  <a:lnTo>
                    <a:pt x="897" y="378"/>
                  </a:lnTo>
                  <a:lnTo>
                    <a:pt x="903" y="372"/>
                  </a:lnTo>
                  <a:lnTo>
                    <a:pt x="909" y="366"/>
                  </a:lnTo>
                  <a:lnTo>
                    <a:pt x="913" y="363"/>
                  </a:lnTo>
                  <a:lnTo>
                    <a:pt x="918" y="357"/>
                  </a:lnTo>
                  <a:lnTo>
                    <a:pt x="924" y="353"/>
                  </a:lnTo>
                  <a:lnTo>
                    <a:pt x="928" y="347"/>
                  </a:lnTo>
                  <a:lnTo>
                    <a:pt x="932" y="342"/>
                  </a:lnTo>
                  <a:lnTo>
                    <a:pt x="935" y="336"/>
                  </a:lnTo>
                  <a:lnTo>
                    <a:pt x="939" y="332"/>
                  </a:lnTo>
                  <a:lnTo>
                    <a:pt x="943" y="327"/>
                  </a:lnTo>
                  <a:lnTo>
                    <a:pt x="947" y="323"/>
                  </a:lnTo>
                  <a:lnTo>
                    <a:pt x="951" y="317"/>
                  </a:lnTo>
                  <a:lnTo>
                    <a:pt x="954" y="313"/>
                  </a:lnTo>
                  <a:lnTo>
                    <a:pt x="956" y="308"/>
                  </a:lnTo>
                  <a:lnTo>
                    <a:pt x="960" y="304"/>
                  </a:lnTo>
                  <a:lnTo>
                    <a:pt x="962" y="298"/>
                  </a:lnTo>
                  <a:lnTo>
                    <a:pt x="964" y="292"/>
                  </a:lnTo>
                  <a:lnTo>
                    <a:pt x="966" y="289"/>
                  </a:lnTo>
                  <a:lnTo>
                    <a:pt x="968" y="283"/>
                  </a:lnTo>
                  <a:lnTo>
                    <a:pt x="970" y="277"/>
                  </a:lnTo>
                  <a:lnTo>
                    <a:pt x="973" y="271"/>
                  </a:lnTo>
                  <a:lnTo>
                    <a:pt x="973" y="266"/>
                  </a:lnTo>
                  <a:lnTo>
                    <a:pt x="975" y="260"/>
                  </a:lnTo>
                  <a:lnTo>
                    <a:pt x="975" y="254"/>
                  </a:lnTo>
                  <a:lnTo>
                    <a:pt x="977" y="249"/>
                  </a:lnTo>
                  <a:lnTo>
                    <a:pt x="977" y="241"/>
                  </a:lnTo>
                  <a:lnTo>
                    <a:pt x="979" y="237"/>
                  </a:lnTo>
                  <a:lnTo>
                    <a:pt x="979" y="230"/>
                  </a:lnTo>
                  <a:lnTo>
                    <a:pt x="981" y="226"/>
                  </a:lnTo>
                  <a:lnTo>
                    <a:pt x="981" y="218"/>
                  </a:lnTo>
                  <a:lnTo>
                    <a:pt x="981" y="213"/>
                  </a:lnTo>
                  <a:lnTo>
                    <a:pt x="981" y="207"/>
                  </a:lnTo>
                  <a:lnTo>
                    <a:pt x="981" y="201"/>
                  </a:lnTo>
                  <a:lnTo>
                    <a:pt x="981" y="194"/>
                  </a:lnTo>
                  <a:lnTo>
                    <a:pt x="981" y="188"/>
                  </a:lnTo>
                  <a:lnTo>
                    <a:pt x="981" y="182"/>
                  </a:lnTo>
                  <a:lnTo>
                    <a:pt x="981" y="176"/>
                  </a:lnTo>
                  <a:lnTo>
                    <a:pt x="979" y="169"/>
                  </a:lnTo>
                  <a:lnTo>
                    <a:pt x="979" y="163"/>
                  </a:lnTo>
                  <a:lnTo>
                    <a:pt x="979" y="157"/>
                  </a:lnTo>
                  <a:lnTo>
                    <a:pt x="979" y="152"/>
                  </a:lnTo>
                  <a:lnTo>
                    <a:pt x="977" y="144"/>
                  </a:lnTo>
                  <a:lnTo>
                    <a:pt x="977" y="140"/>
                  </a:lnTo>
                  <a:lnTo>
                    <a:pt x="977" y="133"/>
                  </a:lnTo>
                  <a:lnTo>
                    <a:pt x="977" y="129"/>
                  </a:lnTo>
                  <a:lnTo>
                    <a:pt x="975" y="121"/>
                  </a:lnTo>
                  <a:lnTo>
                    <a:pt x="973" y="116"/>
                  </a:lnTo>
                  <a:lnTo>
                    <a:pt x="973" y="110"/>
                  </a:lnTo>
                  <a:lnTo>
                    <a:pt x="971" y="104"/>
                  </a:lnTo>
                  <a:lnTo>
                    <a:pt x="970" y="99"/>
                  </a:lnTo>
                  <a:lnTo>
                    <a:pt x="970" y="93"/>
                  </a:lnTo>
                  <a:lnTo>
                    <a:pt x="968" y="89"/>
                  </a:lnTo>
                  <a:lnTo>
                    <a:pt x="968" y="83"/>
                  </a:lnTo>
                  <a:lnTo>
                    <a:pt x="966" y="78"/>
                  </a:lnTo>
                  <a:lnTo>
                    <a:pt x="966" y="74"/>
                  </a:lnTo>
                  <a:lnTo>
                    <a:pt x="964" y="68"/>
                  </a:lnTo>
                  <a:lnTo>
                    <a:pt x="962" y="64"/>
                  </a:lnTo>
                  <a:lnTo>
                    <a:pt x="960" y="59"/>
                  </a:lnTo>
                  <a:lnTo>
                    <a:pt x="960" y="55"/>
                  </a:lnTo>
                  <a:lnTo>
                    <a:pt x="958" y="49"/>
                  </a:lnTo>
                  <a:lnTo>
                    <a:pt x="958" y="47"/>
                  </a:lnTo>
                  <a:lnTo>
                    <a:pt x="956" y="38"/>
                  </a:lnTo>
                  <a:lnTo>
                    <a:pt x="954" y="30"/>
                  </a:lnTo>
                  <a:lnTo>
                    <a:pt x="951" y="24"/>
                  </a:lnTo>
                  <a:lnTo>
                    <a:pt x="949" y="19"/>
                  </a:lnTo>
                  <a:lnTo>
                    <a:pt x="949" y="13"/>
                  </a:lnTo>
                  <a:lnTo>
                    <a:pt x="947" y="9"/>
                  </a:lnTo>
                  <a:lnTo>
                    <a:pt x="947" y="5"/>
                  </a:lnTo>
                  <a:lnTo>
                    <a:pt x="947" y="3"/>
                  </a:lnTo>
                  <a:lnTo>
                    <a:pt x="947" y="0"/>
                  </a:lnTo>
                  <a:lnTo>
                    <a:pt x="951" y="2"/>
                  </a:lnTo>
                  <a:lnTo>
                    <a:pt x="952" y="3"/>
                  </a:lnTo>
                  <a:lnTo>
                    <a:pt x="956" y="5"/>
                  </a:lnTo>
                  <a:lnTo>
                    <a:pt x="960" y="7"/>
                  </a:lnTo>
                  <a:lnTo>
                    <a:pt x="968" y="13"/>
                  </a:lnTo>
                  <a:lnTo>
                    <a:pt x="971" y="17"/>
                  </a:lnTo>
                  <a:lnTo>
                    <a:pt x="977" y="21"/>
                  </a:lnTo>
                  <a:lnTo>
                    <a:pt x="983" y="26"/>
                  </a:lnTo>
                  <a:lnTo>
                    <a:pt x="989" y="32"/>
                  </a:lnTo>
                  <a:lnTo>
                    <a:pt x="996" y="38"/>
                  </a:lnTo>
                  <a:lnTo>
                    <a:pt x="1002" y="43"/>
                  </a:lnTo>
                  <a:lnTo>
                    <a:pt x="1009" y="51"/>
                  </a:lnTo>
                  <a:lnTo>
                    <a:pt x="1017" y="59"/>
                  </a:lnTo>
                  <a:lnTo>
                    <a:pt x="1023" y="64"/>
                  </a:lnTo>
                  <a:lnTo>
                    <a:pt x="1030" y="70"/>
                  </a:lnTo>
                  <a:lnTo>
                    <a:pt x="1036" y="78"/>
                  </a:lnTo>
                  <a:lnTo>
                    <a:pt x="1044" y="83"/>
                  </a:lnTo>
                  <a:lnTo>
                    <a:pt x="1049" y="91"/>
                  </a:lnTo>
                  <a:lnTo>
                    <a:pt x="1057" y="97"/>
                  </a:lnTo>
                  <a:lnTo>
                    <a:pt x="1063" y="102"/>
                  </a:lnTo>
                  <a:lnTo>
                    <a:pt x="1068" y="110"/>
                  </a:lnTo>
                  <a:lnTo>
                    <a:pt x="1072" y="114"/>
                  </a:lnTo>
                  <a:lnTo>
                    <a:pt x="1078" y="119"/>
                  </a:lnTo>
                  <a:lnTo>
                    <a:pt x="1080" y="123"/>
                  </a:lnTo>
                  <a:lnTo>
                    <a:pt x="1086" y="129"/>
                  </a:lnTo>
                  <a:lnTo>
                    <a:pt x="1089" y="135"/>
                  </a:lnTo>
                  <a:lnTo>
                    <a:pt x="1093" y="140"/>
                  </a:lnTo>
                  <a:lnTo>
                    <a:pt x="1091" y="142"/>
                  </a:lnTo>
                  <a:lnTo>
                    <a:pt x="1091" y="144"/>
                  </a:lnTo>
                  <a:lnTo>
                    <a:pt x="1091" y="150"/>
                  </a:lnTo>
                  <a:lnTo>
                    <a:pt x="1089" y="157"/>
                  </a:lnTo>
                  <a:lnTo>
                    <a:pt x="1089" y="159"/>
                  </a:lnTo>
                  <a:lnTo>
                    <a:pt x="1087" y="163"/>
                  </a:lnTo>
                  <a:lnTo>
                    <a:pt x="1087" y="169"/>
                  </a:lnTo>
                  <a:lnTo>
                    <a:pt x="1087" y="175"/>
                  </a:lnTo>
                  <a:lnTo>
                    <a:pt x="1086" y="178"/>
                  </a:lnTo>
                  <a:lnTo>
                    <a:pt x="1086" y="182"/>
                  </a:lnTo>
                  <a:lnTo>
                    <a:pt x="1086" y="188"/>
                  </a:lnTo>
                  <a:lnTo>
                    <a:pt x="1086" y="195"/>
                  </a:lnTo>
                  <a:lnTo>
                    <a:pt x="1084" y="199"/>
                  </a:lnTo>
                  <a:lnTo>
                    <a:pt x="1084" y="207"/>
                  </a:lnTo>
                  <a:lnTo>
                    <a:pt x="1082" y="213"/>
                  </a:lnTo>
                  <a:lnTo>
                    <a:pt x="1082" y="218"/>
                  </a:lnTo>
                  <a:lnTo>
                    <a:pt x="1080" y="226"/>
                  </a:lnTo>
                  <a:lnTo>
                    <a:pt x="1080" y="232"/>
                  </a:lnTo>
                  <a:lnTo>
                    <a:pt x="1078" y="239"/>
                  </a:lnTo>
                  <a:lnTo>
                    <a:pt x="1078" y="245"/>
                  </a:lnTo>
                  <a:lnTo>
                    <a:pt x="1076" y="252"/>
                  </a:lnTo>
                  <a:lnTo>
                    <a:pt x="1076" y="260"/>
                  </a:lnTo>
                  <a:lnTo>
                    <a:pt x="1074" y="268"/>
                  </a:lnTo>
                  <a:lnTo>
                    <a:pt x="1074" y="275"/>
                  </a:lnTo>
                  <a:lnTo>
                    <a:pt x="1074" y="281"/>
                  </a:lnTo>
                  <a:lnTo>
                    <a:pt x="1074" y="289"/>
                  </a:lnTo>
                  <a:lnTo>
                    <a:pt x="1072" y="296"/>
                  </a:lnTo>
                  <a:lnTo>
                    <a:pt x="1072" y="306"/>
                  </a:lnTo>
                  <a:lnTo>
                    <a:pt x="1070" y="311"/>
                  </a:lnTo>
                  <a:lnTo>
                    <a:pt x="1068" y="319"/>
                  </a:lnTo>
                  <a:lnTo>
                    <a:pt x="1068" y="325"/>
                  </a:lnTo>
                  <a:lnTo>
                    <a:pt x="1067" y="332"/>
                  </a:lnTo>
                  <a:lnTo>
                    <a:pt x="1065" y="340"/>
                  </a:lnTo>
                  <a:lnTo>
                    <a:pt x="1065" y="347"/>
                  </a:lnTo>
                  <a:lnTo>
                    <a:pt x="1063" y="353"/>
                  </a:lnTo>
                  <a:lnTo>
                    <a:pt x="1063" y="361"/>
                  </a:lnTo>
                  <a:lnTo>
                    <a:pt x="1063" y="366"/>
                  </a:lnTo>
                  <a:lnTo>
                    <a:pt x="1061" y="374"/>
                  </a:lnTo>
                  <a:lnTo>
                    <a:pt x="1061" y="380"/>
                  </a:lnTo>
                  <a:lnTo>
                    <a:pt x="1059" y="387"/>
                  </a:lnTo>
                  <a:lnTo>
                    <a:pt x="1059" y="393"/>
                  </a:lnTo>
                  <a:lnTo>
                    <a:pt x="1057" y="399"/>
                  </a:lnTo>
                  <a:lnTo>
                    <a:pt x="1057" y="404"/>
                  </a:lnTo>
                  <a:lnTo>
                    <a:pt x="1057" y="412"/>
                  </a:lnTo>
                  <a:lnTo>
                    <a:pt x="1057" y="416"/>
                  </a:lnTo>
                  <a:lnTo>
                    <a:pt x="1055" y="420"/>
                  </a:lnTo>
                  <a:lnTo>
                    <a:pt x="1055" y="425"/>
                  </a:lnTo>
                  <a:lnTo>
                    <a:pt x="1055" y="431"/>
                  </a:lnTo>
                  <a:lnTo>
                    <a:pt x="1053" y="439"/>
                  </a:lnTo>
                  <a:lnTo>
                    <a:pt x="1053" y="446"/>
                  </a:lnTo>
                  <a:lnTo>
                    <a:pt x="1051" y="450"/>
                  </a:lnTo>
                  <a:lnTo>
                    <a:pt x="1051" y="456"/>
                  </a:lnTo>
                  <a:lnTo>
                    <a:pt x="1051" y="458"/>
                  </a:lnTo>
                  <a:lnTo>
                    <a:pt x="1051" y="460"/>
                  </a:lnTo>
                  <a:lnTo>
                    <a:pt x="394" y="707"/>
                  </a:lnTo>
                  <a:lnTo>
                    <a:pt x="0" y="593"/>
                  </a:lnTo>
                  <a:lnTo>
                    <a:pt x="30" y="433"/>
                  </a:lnTo>
                  <a:lnTo>
                    <a:pt x="30" y="433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2532" y="1630"/>
              <a:ext cx="635" cy="411"/>
            </a:xfrm>
            <a:custGeom>
              <a:avLst/>
              <a:gdLst/>
              <a:ahLst/>
              <a:cxnLst>
                <a:cxn ang="0">
                  <a:pos x="1152" y="610"/>
                </a:cxn>
                <a:cxn ang="0">
                  <a:pos x="1158" y="566"/>
                </a:cxn>
                <a:cxn ang="0">
                  <a:pos x="1162" y="516"/>
                </a:cxn>
                <a:cxn ang="0">
                  <a:pos x="1156" y="456"/>
                </a:cxn>
                <a:cxn ang="0">
                  <a:pos x="1139" y="391"/>
                </a:cxn>
                <a:cxn ang="0">
                  <a:pos x="1107" y="326"/>
                </a:cxn>
                <a:cxn ang="0">
                  <a:pos x="1055" y="264"/>
                </a:cxn>
                <a:cxn ang="0">
                  <a:pos x="983" y="210"/>
                </a:cxn>
                <a:cxn ang="0">
                  <a:pos x="901" y="174"/>
                </a:cxn>
                <a:cxn ang="0">
                  <a:pos x="812" y="157"/>
                </a:cxn>
                <a:cxn ang="0">
                  <a:pos x="717" y="157"/>
                </a:cxn>
                <a:cxn ang="0">
                  <a:pos x="622" y="171"/>
                </a:cxn>
                <a:cxn ang="0">
                  <a:pos x="529" y="195"/>
                </a:cxn>
                <a:cxn ang="0">
                  <a:pos x="441" y="231"/>
                </a:cxn>
                <a:cxn ang="0">
                  <a:pos x="363" y="277"/>
                </a:cxn>
                <a:cxn ang="0">
                  <a:pos x="295" y="326"/>
                </a:cxn>
                <a:cxn ang="0">
                  <a:pos x="238" y="383"/>
                </a:cxn>
                <a:cxn ang="0">
                  <a:pos x="192" y="444"/>
                </a:cxn>
                <a:cxn ang="0">
                  <a:pos x="162" y="509"/>
                </a:cxn>
                <a:cxn ang="0">
                  <a:pos x="145" y="575"/>
                </a:cxn>
                <a:cxn ang="0">
                  <a:pos x="145" y="646"/>
                </a:cxn>
                <a:cxn ang="0">
                  <a:pos x="162" y="716"/>
                </a:cxn>
                <a:cxn ang="0">
                  <a:pos x="196" y="790"/>
                </a:cxn>
                <a:cxn ang="0">
                  <a:pos x="74" y="794"/>
                </a:cxn>
                <a:cxn ang="0">
                  <a:pos x="42" y="743"/>
                </a:cxn>
                <a:cxn ang="0">
                  <a:pos x="25" y="701"/>
                </a:cxn>
                <a:cxn ang="0">
                  <a:pos x="10" y="648"/>
                </a:cxn>
                <a:cxn ang="0">
                  <a:pos x="2" y="587"/>
                </a:cxn>
                <a:cxn ang="0">
                  <a:pos x="2" y="515"/>
                </a:cxn>
                <a:cxn ang="0">
                  <a:pos x="8" y="444"/>
                </a:cxn>
                <a:cxn ang="0">
                  <a:pos x="25" y="382"/>
                </a:cxn>
                <a:cxn ang="0">
                  <a:pos x="46" y="324"/>
                </a:cxn>
                <a:cxn ang="0">
                  <a:pos x="76" y="277"/>
                </a:cxn>
                <a:cxn ang="0">
                  <a:pos x="111" y="229"/>
                </a:cxn>
                <a:cxn ang="0">
                  <a:pos x="152" y="186"/>
                </a:cxn>
                <a:cxn ang="0">
                  <a:pos x="200" y="144"/>
                </a:cxn>
                <a:cxn ang="0">
                  <a:pos x="251" y="104"/>
                </a:cxn>
                <a:cxn ang="0">
                  <a:pos x="322" y="66"/>
                </a:cxn>
                <a:cxn ang="0">
                  <a:pos x="407" y="36"/>
                </a:cxn>
                <a:cxn ang="0">
                  <a:pos x="510" y="15"/>
                </a:cxn>
                <a:cxn ang="0">
                  <a:pos x="618" y="1"/>
                </a:cxn>
                <a:cxn ang="0">
                  <a:pos x="730" y="0"/>
                </a:cxn>
                <a:cxn ang="0">
                  <a:pos x="841" y="7"/>
                </a:cxn>
                <a:cxn ang="0">
                  <a:pos x="945" y="30"/>
                </a:cxn>
                <a:cxn ang="0">
                  <a:pos x="1040" y="66"/>
                </a:cxn>
                <a:cxn ang="0">
                  <a:pos x="1114" y="110"/>
                </a:cxn>
                <a:cxn ang="0">
                  <a:pos x="1169" y="161"/>
                </a:cxn>
                <a:cxn ang="0">
                  <a:pos x="1211" y="216"/>
                </a:cxn>
                <a:cxn ang="0">
                  <a:pos x="1238" y="275"/>
                </a:cxn>
                <a:cxn ang="0">
                  <a:pos x="1255" y="334"/>
                </a:cxn>
                <a:cxn ang="0">
                  <a:pos x="1264" y="391"/>
                </a:cxn>
                <a:cxn ang="0">
                  <a:pos x="1268" y="444"/>
                </a:cxn>
                <a:cxn ang="0">
                  <a:pos x="1270" y="494"/>
                </a:cxn>
                <a:cxn ang="0">
                  <a:pos x="1264" y="535"/>
                </a:cxn>
                <a:cxn ang="0">
                  <a:pos x="1255" y="575"/>
                </a:cxn>
                <a:cxn ang="0">
                  <a:pos x="1230" y="634"/>
                </a:cxn>
                <a:cxn ang="0">
                  <a:pos x="1200" y="680"/>
                </a:cxn>
              </a:cxnLst>
              <a:rect l="0" t="0" r="r" b="b"/>
              <a:pathLst>
                <a:path w="1270" h="820">
                  <a:moveTo>
                    <a:pt x="1145" y="640"/>
                  </a:moveTo>
                  <a:lnTo>
                    <a:pt x="1145" y="638"/>
                  </a:lnTo>
                  <a:lnTo>
                    <a:pt x="1145" y="636"/>
                  </a:lnTo>
                  <a:lnTo>
                    <a:pt x="1147" y="634"/>
                  </a:lnTo>
                  <a:lnTo>
                    <a:pt x="1147" y="630"/>
                  </a:lnTo>
                  <a:lnTo>
                    <a:pt x="1149" y="623"/>
                  </a:lnTo>
                  <a:lnTo>
                    <a:pt x="1150" y="617"/>
                  </a:lnTo>
                  <a:lnTo>
                    <a:pt x="1152" y="610"/>
                  </a:lnTo>
                  <a:lnTo>
                    <a:pt x="1154" y="602"/>
                  </a:lnTo>
                  <a:lnTo>
                    <a:pt x="1154" y="598"/>
                  </a:lnTo>
                  <a:lnTo>
                    <a:pt x="1154" y="592"/>
                  </a:lnTo>
                  <a:lnTo>
                    <a:pt x="1156" y="587"/>
                  </a:lnTo>
                  <a:lnTo>
                    <a:pt x="1156" y="583"/>
                  </a:lnTo>
                  <a:lnTo>
                    <a:pt x="1158" y="577"/>
                  </a:lnTo>
                  <a:lnTo>
                    <a:pt x="1158" y="572"/>
                  </a:lnTo>
                  <a:lnTo>
                    <a:pt x="1158" y="566"/>
                  </a:lnTo>
                  <a:lnTo>
                    <a:pt x="1160" y="560"/>
                  </a:lnTo>
                  <a:lnTo>
                    <a:pt x="1160" y="554"/>
                  </a:lnTo>
                  <a:lnTo>
                    <a:pt x="1160" y="549"/>
                  </a:lnTo>
                  <a:lnTo>
                    <a:pt x="1160" y="541"/>
                  </a:lnTo>
                  <a:lnTo>
                    <a:pt x="1162" y="535"/>
                  </a:lnTo>
                  <a:lnTo>
                    <a:pt x="1162" y="528"/>
                  </a:lnTo>
                  <a:lnTo>
                    <a:pt x="1162" y="522"/>
                  </a:lnTo>
                  <a:lnTo>
                    <a:pt x="1162" y="516"/>
                  </a:lnTo>
                  <a:lnTo>
                    <a:pt x="1162" y="509"/>
                  </a:lnTo>
                  <a:lnTo>
                    <a:pt x="1162" y="501"/>
                  </a:lnTo>
                  <a:lnTo>
                    <a:pt x="1160" y="494"/>
                  </a:lnTo>
                  <a:lnTo>
                    <a:pt x="1160" y="486"/>
                  </a:lnTo>
                  <a:lnTo>
                    <a:pt x="1160" y="478"/>
                  </a:lnTo>
                  <a:lnTo>
                    <a:pt x="1158" y="471"/>
                  </a:lnTo>
                  <a:lnTo>
                    <a:pt x="1158" y="463"/>
                  </a:lnTo>
                  <a:lnTo>
                    <a:pt x="1156" y="456"/>
                  </a:lnTo>
                  <a:lnTo>
                    <a:pt x="1154" y="448"/>
                  </a:lnTo>
                  <a:lnTo>
                    <a:pt x="1152" y="440"/>
                  </a:lnTo>
                  <a:lnTo>
                    <a:pt x="1150" y="431"/>
                  </a:lnTo>
                  <a:lnTo>
                    <a:pt x="1149" y="423"/>
                  </a:lnTo>
                  <a:lnTo>
                    <a:pt x="1147" y="416"/>
                  </a:lnTo>
                  <a:lnTo>
                    <a:pt x="1145" y="408"/>
                  </a:lnTo>
                  <a:lnTo>
                    <a:pt x="1141" y="401"/>
                  </a:lnTo>
                  <a:lnTo>
                    <a:pt x="1139" y="391"/>
                  </a:lnTo>
                  <a:lnTo>
                    <a:pt x="1137" y="385"/>
                  </a:lnTo>
                  <a:lnTo>
                    <a:pt x="1133" y="376"/>
                  </a:lnTo>
                  <a:lnTo>
                    <a:pt x="1129" y="366"/>
                  </a:lnTo>
                  <a:lnTo>
                    <a:pt x="1124" y="359"/>
                  </a:lnTo>
                  <a:lnTo>
                    <a:pt x="1122" y="351"/>
                  </a:lnTo>
                  <a:lnTo>
                    <a:pt x="1116" y="342"/>
                  </a:lnTo>
                  <a:lnTo>
                    <a:pt x="1110" y="334"/>
                  </a:lnTo>
                  <a:lnTo>
                    <a:pt x="1107" y="326"/>
                  </a:lnTo>
                  <a:lnTo>
                    <a:pt x="1103" y="319"/>
                  </a:lnTo>
                  <a:lnTo>
                    <a:pt x="1095" y="311"/>
                  </a:lnTo>
                  <a:lnTo>
                    <a:pt x="1090" y="302"/>
                  </a:lnTo>
                  <a:lnTo>
                    <a:pt x="1084" y="294"/>
                  </a:lnTo>
                  <a:lnTo>
                    <a:pt x="1078" y="286"/>
                  </a:lnTo>
                  <a:lnTo>
                    <a:pt x="1071" y="279"/>
                  </a:lnTo>
                  <a:lnTo>
                    <a:pt x="1063" y="271"/>
                  </a:lnTo>
                  <a:lnTo>
                    <a:pt x="1055" y="264"/>
                  </a:lnTo>
                  <a:lnTo>
                    <a:pt x="1048" y="256"/>
                  </a:lnTo>
                  <a:lnTo>
                    <a:pt x="1040" y="248"/>
                  </a:lnTo>
                  <a:lnTo>
                    <a:pt x="1031" y="241"/>
                  </a:lnTo>
                  <a:lnTo>
                    <a:pt x="1021" y="233"/>
                  </a:lnTo>
                  <a:lnTo>
                    <a:pt x="1014" y="228"/>
                  </a:lnTo>
                  <a:lnTo>
                    <a:pt x="1004" y="222"/>
                  </a:lnTo>
                  <a:lnTo>
                    <a:pt x="993" y="216"/>
                  </a:lnTo>
                  <a:lnTo>
                    <a:pt x="983" y="210"/>
                  </a:lnTo>
                  <a:lnTo>
                    <a:pt x="974" y="205"/>
                  </a:lnTo>
                  <a:lnTo>
                    <a:pt x="964" y="199"/>
                  </a:lnTo>
                  <a:lnTo>
                    <a:pt x="955" y="193"/>
                  </a:lnTo>
                  <a:lnTo>
                    <a:pt x="943" y="190"/>
                  </a:lnTo>
                  <a:lnTo>
                    <a:pt x="934" y="186"/>
                  </a:lnTo>
                  <a:lnTo>
                    <a:pt x="922" y="182"/>
                  </a:lnTo>
                  <a:lnTo>
                    <a:pt x="913" y="178"/>
                  </a:lnTo>
                  <a:lnTo>
                    <a:pt x="901" y="174"/>
                  </a:lnTo>
                  <a:lnTo>
                    <a:pt x="892" y="172"/>
                  </a:lnTo>
                  <a:lnTo>
                    <a:pt x="880" y="169"/>
                  </a:lnTo>
                  <a:lnTo>
                    <a:pt x="869" y="167"/>
                  </a:lnTo>
                  <a:lnTo>
                    <a:pt x="858" y="165"/>
                  </a:lnTo>
                  <a:lnTo>
                    <a:pt x="846" y="163"/>
                  </a:lnTo>
                  <a:lnTo>
                    <a:pt x="835" y="161"/>
                  </a:lnTo>
                  <a:lnTo>
                    <a:pt x="823" y="159"/>
                  </a:lnTo>
                  <a:lnTo>
                    <a:pt x="812" y="157"/>
                  </a:lnTo>
                  <a:lnTo>
                    <a:pt x="801" y="157"/>
                  </a:lnTo>
                  <a:lnTo>
                    <a:pt x="787" y="157"/>
                  </a:lnTo>
                  <a:lnTo>
                    <a:pt x="776" y="157"/>
                  </a:lnTo>
                  <a:lnTo>
                    <a:pt x="764" y="157"/>
                  </a:lnTo>
                  <a:lnTo>
                    <a:pt x="753" y="157"/>
                  </a:lnTo>
                  <a:lnTo>
                    <a:pt x="740" y="157"/>
                  </a:lnTo>
                  <a:lnTo>
                    <a:pt x="728" y="157"/>
                  </a:lnTo>
                  <a:lnTo>
                    <a:pt x="717" y="157"/>
                  </a:lnTo>
                  <a:lnTo>
                    <a:pt x="706" y="159"/>
                  </a:lnTo>
                  <a:lnTo>
                    <a:pt x="694" y="159"/>
                  </a:lnTo>
                  <a:lnTo>
                    <a:pt x="681" y="161"/>
                  </a:lnTo>
                  <a:lnTo>
                    <a:pt x="669" y="161"/>
                  </a:lnTo>
                  <a:lnTo>
                    <a:pt x="658" y="163"/>
                  </a:lnTo>
                  <a:lnTo>
                    <a:pt x="645" y="165"/>
                  </a:lnTo>
                  <a:lnTo>
                    <a:pt x="633" y="169"/>
                  </a:lnTo>
                  <a:lnTo>
                    <a:pt x="622" y="171"/>
                  </a:lnTo>
                  <a:lnTo>
                    <a:pt x="611" y="172"/>
                  </a:lnTo>
                  <a:lnTo>
                    <a:pt x="597" y="174"/>
                  </a:lnTo>
                  <a:lnTo>
                    <a:pt x="586" y="178"/>
                  </a:lnTo>
                  <a:lnTo>
                    <a:pt x="574" y="180"/>
                  </a:lnTo>
                  <a:lnTo>
                    <a:pt x="563" y="186"/>
                  </a:lnTo>
                  <a:lnTo>
                    <a:pt x="550" y="188"/>
                  </a:lnTo>
                  <a:lnTo>
                    <a:pt x="540" y="191"/>
                  </a:lnTo>
                  <a:lnTo>
                    <a:pt x="529" y="195"/>
                  </a:lnTo>
                  <a:lnTo>
                    <a:pt x="517" y="199"/>
                  </a:lnTo>
                  <a:lnTo>
                    <a:pt x="506" y="203"/>
                  </a:lnTo>
                  <a:lnTo>
                    <a:pt x="495" y="207"/>
                  </a:lnTo>
                  <a:lnTo>
                    <a:pt x="483" y="212"/>
                  </a:lnTo>
                  <a:lnTo>
                    <a:pt x="472" y="216"/>
                  </a:lnTo>
                  <a:lnTo>
                    <a:pt x="460" y="222"/>
                  </a:lnTo>
                  <a:lnTo>
                    <a:pt x="451" y="226"/>
                  </a:lnTo>
                  <a:lnTo>
                    <a:pt x="441" y="231"/>
                  </a:lnTo>
                  <a:lnTo>
                    <a:pt x="430" y="237"/>
                  </a:lnTo>
                  <a:lnTo>
                    <a:pt x="420" y="241"/>
                  </a:lnTo>
                  <a:lnTo>
                    <a:pt x="409" y="247"/>
                  </a:lnTo>
                  <a:lnTo>
                    <a:pt x="399" y="252"/>
                  </a:lnTo>
                  <a:lnTo>
                    <a:pt x="390" y="258"/>
                  </a:lnTo>
                  <a:lnTo>
                    <a:pt x="380" y="264"/>
                  </a:lnTo>
                  <a:lnTo>
                    <a:pt x="371" y="271"/>
                  </a:lnTo>
                  <a:lnTo>
                    <a:pt x="363" y="277"/>
                  </a:lnTo>
                  <a:lnTo>
                    <a:pt x="354" y="283"/>
                  </a:lnTo>
                  <a:lnTo>
                    <a:pt x="344" y="288"/>
                  </a:lnTo>
                  <a:lnTo>
                    <a:pt x="337" y="294"/>
                  </a:lnTo>
                  <a:lnTo>
                    <a:pt x="327" y="300"/>
                  </a:lnTo>
                  <a:lnTo>
                    <a:pt x="320" y="307"/>
                  </a:lnTo>
                  <a:lnTo>
                    <a:pt x="310" y="313"/>
                  </a:lnTo>
                  <a:lnTo>
                    <a:pt x="303" y="321"/>
                  </a:lnTo>
                  <a:lnTo>
                    <a:pt x="295" y="326"/>
                  </a:lnTo>
                  <a:lnTo>
                    <a:pt x="287" y="334"/>
                  </a:lnTo>
                  <a:lnTo>
                    <a:pt x="280" y="342"/>
                  </a:lnTo>
                  <a:lnTo>
                    <a:pt x="272" y="347"/>
                  </a:lnTo>
                  <a:lnTo>
                    <a:pt x="265" y="355"/>
                  </a:lnTo>
                  <a:lnTo>
                    <a:pt x="257" y="361"/>
                  </a:lnTo>
                  <a:lnTo>
                    <a:pt x="251" y="368"/>
                  </a:lnTo>
                  <a:lnTo>
                    <a:pt x="245" y="376"/>
                  </a:lnTo>
                  <a:lnTo>
                    <a:pt x="238" y="383"/>
                  </a:lnTo>
                  <a:lnTo>
                    <a:pt x="232" y="391"/>
                  </a:lnTo>
                  <a:lnTo>
                    <a:pt x="226" y="399"/>
                  </a:lnTo>
                  <a:lnTo>
                    <a:pt x="221" y="406"/>
                  </a:lnTo>
                  <a:lnTo>
                    <a:pt x="213" y="414"/>
                  </a:lnTo>
                  <a:lnTo>
                    <a:pt x="209" y="420"/>
                  </a:lnTo>
                  <a:lnTo>
                    <a:pt x="204" y="427"/>
                  </a:lnTo>
                  <a:lnTo>
                    <a:pt x="198" y="437"/>
                  </a:lnTo>
                  <a:lnTo>
                    <a:pt x="192" y="444"/>
                  </a:lnTo>
                  <a:lnTo>
                    <a:pt x="188" y="452"/>
                  </a:lnTo>
                  <a:lnTo>
                    <a:pt x="185" y="459"/>
                  </a:lnTo>
                  <a:lnTo>
                    <a:pt x="181" y="467"/>
                  </a:lnTo>
                  <a:lnTo>
                    <a:pt x="175" y="475"/>
                  </a:lnTo>
                  <a:lnTo>
                    <a:pt x="173" y="484"/>
                  </a:lnTo>
                  <a:lnTo>
                    <a:pt x="169" y="492"/>
                  </a:lnTo>
                  <a:lnTo>
                    <a:pt x="166" y="499"/>
                  </a:lnTo>
                  <a:lnTo>
                    <a:pt x="162" y="509"/>
                  </a:lnTo>
                  <a:lnTo>
                    <a:pt x="160" y="516"/>
                  </a:lnTo>
                  <a:lnTo>
                    <a:pt x="156" y="524"/>
                  </a:lnTo>
                  <a:lnTo>
                    <a:pt x="154" y="534"/>
                  </a:lnTo>
                  <a:lnTo>
                    <a:pt x="152" y="541"/>
                  </a:lnTo>
                  <a:lnTo>
                    <a:pt x="150" y="551"/>
                  </a:lnTo>
                  <a:lnTo>
                    <a:pt x="149" y="558"/>
                  </a:lnTo>
                  <a:lnTo>
                    <a:pt x="147" y="568"/>
                  </a:lnTo>
                  <a:lnTo>
                    <a:pt x="145" y="575"/>
                  </a:lnTo>
                  <a:lnTo>
                    <a:pt x="145" y="585"/>
                  </a:lnTo>
                  <a:lnTo>
                    <a:pt x="145" y="592"/>
                  </a:lnTo>
                  <a:lnTo>
                    <a:pt x="145" y="602"/>
                  </a:lnTo>
                  <a:lnTo>
                    <a:pt x="145" y="610"/>
                  </a:lnTo>
                  <a:lnTo>
                    <a:pt x="145" y="619"/>
                  </a:lnTo>
                  <a:lnTo>
                    <a:pt x="145" y="629"/>
                  </a:lnTo>
                  <a:lnTo>
                    <a:pt x="145" y="636"/>
                  </a:lnTo>
                  <a:lnTo>
                    <a:pt x="145" y="646"/>
                  </a:lnTo>
                  <a:lnTo>
                    <a:pt x="147" y="655"/>
                  </a:lnTo>
                  <a:lnTo>
                    <a:pt x="149" y="663"/>
                  </a:lnTo>
                  <a:lnTo>
                    <a:pt x="150" y="672"/>
                  </a:lnTo>
                  <a:lnTo>
                    <a:pt x="150" y="682"/>
                  </a:lnTo>
                  <a:lnTo>
                    <a:pt x="154" y="689"/>
                  </a:lnTo>
                  <a:lnTo>
                    <a:pt x="156" y="699"/>
                  </a:lnTo>
                  <a:lnTo>
                    <a:pt x="158" y="708"/>
                  </a:lnTo>
                  <a:lnTo>
                    <a:pt x="162" y="716"/>
                  </a:lnTo>
                  <a:lnTo>
                    <a:pt x="166" y="725"/>
                  </a:lnTo>
                  <a:lnTo>
                    <a:pt x="169" y="735"/>
                  </a:lnTo>
                  <a:lnTo>
                    <a:pt x="173" y="744"/>
                  </a:lnTo>
                  <a:lnTo>
                    <a:pt x="177" y="752"/>
                  </a:lnTo>
                  <a:lnTo>
                    <a:pt x="181" y="762"/>
                  </a:lnTo>
                  <a:lnTo>
                    <a:pt x="187" y="771"/>
                  </a:lnTo>
                  <a:lnTo>
                    <a:pt x="192" y="781"/>
                  </a:lnTo>
                  <a:lnTo>
                    <a:pt x="196" y="790"/>
                  </a:lnTo>
                  <a:lnTo>
                    <a:pt x="204" y="800"/>
                  </a:lnTo>
                  <a:lnTo>
                    <a:pt x="99" y="820"/>
                  </a:lnTo>
                  <a:lnTo>
                    <a:pt x="97" y="820"/>
                  </a:lnTo>
                  <a:lnTo>
                    <a:pt x="93" y="817"/>
                  </a:lnTo>
                  <a:lnTo>
                    <a:pt x="90" y="811"/>
                  </a:lnTo>
                  <a:lnTo>
                    <a:pt x="82" y="803"/>
                  </a:lnTo>
                  <a:lnTo>
                    <a:pt x="78" y="800"/>
                  </a:lnTo>
                  <a:lnTo>
                    <a:pt x="74" y="794"/>
                  </a:lnTo>
                  <a:lnTo>
                    <a:pt x="69" y="788"/>
                  </a:lnTo>
                  <a:lnTo>
                    <a:pt x="65" y="782"/>
                  </a:lnTo>
                  <a:lnTo>
                    <a:pt x="61" y="775"/>
                  </a:lnTo>
                  <a:lnTo>
                    <a:pt x="55" y="767"/>
                  </a:lnTo>
                  <a:lnTo>
                    <a:pt x="52" y="760"/>
                  </a:lnTo>
                  <a:lnTo>
                    <a:pt x="48" y="752"/>
                  </a:lnTo>
                  <a:lnTo>
                    <a:pt x="44" y="748"/>
                  </a:lnTo>
                  <a:lnTo>
                    <a:pt x="42" y="743"/>
                  </a:lnTo>
                  <a:lnTo>
                    <a:pt x="40" y="737"/>
                  </a:lnTo>
                  <a:lnTo>
                    <a:pt x="38" y="733"/>
                  </a:lnTo>
                  <a:lnTo>
                    <a:pt x="34" y="727"/>
                  </a:lnTo>
                  <a:lnTo>
                    <a:pt x="33" y="722"/>
                  </a:lnTo>
                  <a:lnTo>
                    <a:pt x="31" y="718"/>
                  </a:lnTo>
                  <a:lnTo>
                    <a:pt x="29" y="712"/>
                  </a:lnTo>
                  <a:lnTo>
                    <a:pt x="27" y="706"/>
                  </a:lnTo>
                  <a:lnTo>
                    <a:pt x="25" y="701"/>
                  </a:lnTo>
                  <a:lnTo>
                    <a:pt x="21" y="695"/>
                  </a:lnTo>
                  <a:lnTo>
                    <a:pt x="19" y="689"/>
                  </a:lnTo>
                  <a:lnTo>
                    <a:pt x="17" y="682"/>
                  </a:lnTo>
                  <a:lnTo>
                    <a:pt x="15" y="676"/>
                  </a:lnTo>
                  <a:lnTo>
                    <a:pt x="14" y="668"/>
                  </a:lnTo>
                  <a:lnTo>
                    <a:pt x="14" y="663"/>
                  </a:lnTo>
                  <a:lnTo>
                    <a:pt x="12" y="655"/>
                  </a:lnTo>
                  <a:lnTo>
                    <a:pt x="10" y="648"/>
                  </a:lnTo>
                  <a:lnTo>
                    <a:pt x="8" y="642"/>
                  </a:lnTo>
                  <a:lnTo>
                    <a:pt x="8" y="634"/>
                  </a:lnTo>
                  <a:lnTo>
                    <a:pt x="6" y="627"/>
                  </a:lnTo>
                  <a:lnTo>
                    <a:pt x="4" y="619"/>
                  </a:lnTo>
                  <a:lnTo>
                    <a:pt x="2" y="611"/>
                  </a:lnTo>
                  <a:lnTo>
                    <a:pt x="2" y="604"/>
                  </a:lnTo>
                  <a:lnTo>
                    <a:pt x="2" y="594"/>
                  </a:lnTo>
                  <a:lnTo>
                    <a:pt x="2" y="587"/>
                  </a:lnTo>
                  <a:lnTo>
                    <a:pt x="0" y="577"/>
                  </a:lnTo>
                  <a:lnTo>
                    <a:pt x="0" y="570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0" y="541"/>
                  </a:lnTo>
                  <a:lnTo>
                    <a:pt x="2" y="534"/>
                  </a:lnTo>
                  <a:lnTo>
                    <a:pt x="2" y="524"/>
                  </a:lnTo>
                  <a:lnTo>
                    <a:pt x="2" y="515"/>
                  </a:lnTo>
                  <a:lnTo>
                    <a:pt x="2" y="503"/>
                  </a:lnTo>
                  <a:lnTo>
                    <a:pt x="2" y="496"/>
                  </a:lnTo>
                  <a:lnTo>
                    <a:pt x="2" y="486"/>
                  </a:lnTo>
                  <a:lnTo>
                    <a:pt x="4" y="478"/>
                  </a:lnTo>
                  <a:lnTo>
                    <a:pt x="4" y="469"/>
                  </a:lnTo>
                  <a:lnTo>
                    <a:pt x="6" y="461"/>
                  </a:lnTo>
                  <a:lnTo>
                    <a:pt x="8" y="452"/>
                  </a:lnTo>
                  <a:lnTo>
                    <a:pt x="8" y="444"/>
                  </a:lnTo>
                  <a:lnTo>
                    <a:pt x="10" y="435"/>
                  </a:lnTo>
                  <a:lnTo>
                    <a:pt x="12" y="427"/>
                  </a:lnTo>
                  <a:lnTo>
                    <a:pt x="14" y="420"/>
                  </a:lnTo>
                  <a:lnTo>
                    <a:pt x="15" y="412"/>
                  </a:lnTo>
                  <a:lnTo>
                    <a:pt x="17" y="404"/>
                  </a:lnTo>
                  <a:lnTo>
                    <a:pt x="19" y="397"/>
                  </a:lnTo>
                  <a:lnTo>
                    <a:pt x="21" y="389"/>
                  </a:lnTo>
                  <a:lnTo>
                    <a:pt x="25" y="382"/>
                  </a:lnTo>
                  <a:lnTo>
                    <a:pt x="27" y="374"/>
                  </a:lnTo>
                  <a:lnTo>
                    <a:pt x="29" y="366"/>
                  </a:lnTo>
                  <a:lnTo>
                    <a:pt x="33" y="359"/>
                  </a:lnTo>
                  <a:lnTo>
                    <a:pt x="34" y="353"/>
                  </a:lnTo>
                  <a:lnTo>
                    <a:pt x="38" y="345"/>
                  </a:lnTo>
                  <a:lnTo>
                    <a:pt x="40" y="340"/>
                  </a:lnTo>
                  <a:lnTo>
                    <a:pt x="44" y="332"/>
                  </a:lnTo>
                  <a:lnTo>
                    <a:pt x="46" y="324"/>
                  </a:lnTo>
                  <a:lnTo>
                    <a:pt x="50" y="319"/>
                  </a:lnTo>
                  <a:lnTo>
                    <a:pt x="53" y="313"/>
                  </a:lnTo>
                  <a:lnTo>
                    <a:pt x="55" y="307"/>
                  </a:lnTo>
                  <a:lnTo>
                    <a:pt x="61" y="300"/>
                  </a:lnTo>
                  <a:lnTo>
                    <a:pt x="63" y="294"/>
                  </a:lnTo>
                  <a:lnTo>
                    <a:pt x="69" y="288"/>
                  </a:lnTo>
                  <a:lnTo>
                    <a:pt x="73" y="283"/>
                  </a:lnTo>
                  <a:lnTo>
                    <a:pt x="76" y="277"/>
                  </a:lnTo>
                  <a:lnTo>
                    <a:pt x="78" y="269"/>
                  </a:lnTo>
                  <a:lnTo>
                    <a:pt x="84" y="264"/>
                  </a:lnTo>
                  <a:lnTo>
                    <a:pt x="88" y="258"/>
                  </a:lnTo>
                  <a:lnTo>
                    <a:pt x="92" y="252"/>
                  </a:lnTo>
                  <a:lnTo>
                    <a:pt x="97" y="247"/>
                  </a:lnTo>
                  <a:lnTo>
                    <a:pt x="103" y="241"/>
                  </a:lnTo>
                  <a:lnTo>
                    <a:pt x="107" y="233"/>
                  </a:lnTo>
                  <a:lnTo>
                    <a:pt x="111" y="229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1" y="207"/>
                  </a:lnTo>
                  <a:lnTo>
                    <a:pt x="137" y="203"/>
                  </a:lnTo>
                  <a:lnTo>
                    <a:pt x="143" y="197"/>
                  </a:lnTo>
                  <a:lnTo>
                    <a:pt x="147" y="191"/>
                  </a:lnTo>
                  <a:lnTo>
                    <a:pt x="152" y="186"/>
                  </a:lnTo>
                  <a:lnTo>
                    <a:pt x="158" y="180"/>
                  </a:lnTo>
                  <a:lnTo>
                    <a:pt x="164" y="174"/>
                  </a:lnTo>
                  <a:lnTo>
                    <a:pt x="169" y="169"/>
                  </a:lnTo>
                  <a:lnTo>
                    <a:pt x="175" y="165"/>
                  </a:lnTo>
                  <a:lnTo>
                    <a:pt x="181" y="159"/>
                  </a:lnTo>
                  <a:lnTo>
                    <a:pt x="187" y="155"/>
                  </a:lnTo>
                  <a:lnTo>
                    <a:pt x="192" y="150"/>
                  </a:lnTo>
                  <a:lnTo>
                    <a:pt x="200" y="144"/>
                  </a:lnTo>
                  <a:lnTo>
                    <a:pt x="206" y="140"/>
                  </a:lnTo>
                  <a:lnTo>
                    <a:pt x="211" y="134"/>
                  </a:lnTo>
                  <a:lnTo>
                    <a:pt x="219" y="129"/>
                  </a:lnTo>
                  <a:lnTo>
                    <a:pt x="225" y="125"/>
                  </a:lnTo>
                  <a:lnTo>
                    <a:pt x="232" y="119"/>
                  </a:lnTo>
                  <a:lnTo>
                    <a:pt x="240" y="115"/>
                  </a:lnTo>
                  <a:lnTo>
                    <a:pt x="245" y="108"/>
                  </a:lnTo>
                  <a:lnTo>
                    <a:pt x="251" y="104"/>
                  </a:lnTo>
                  <a:lnTo>
                    <a:pt x="259" y="98"/>
                  </a:lnTo>
                  <a:lnTo>
                    <a:pt x="268" y="95"/>
                  </a:lnTo>
                  <a:lnTo>
                    <a:pt x="274" y="89"/>
                  </a:lnTo>
                  <a:lnTo>
                    <a:pt x="284" y="85"/>
                  </a:lnTo>
                  <a:lnTo>
                    <a:pt x="293" y="79"/>
                  </a:lnTo>
                  <a:lnTo>
                    <a:pt x="303" y="76"/>
                  </a:lnTo>
                  <a:lnTo>
                    <a:pt x="310" y="70"/>
                  </a:lnTo>
                  <a:lnTo>
                    <a:pt x="322" y="66"/>
                  </a:lnTo>
                  <a:lnTo>
                    <a:pt x="331" y="62"/>
                  </a:lnTo>
                  <a:lnTo>
                    <a:pt x="341" y="58"/>
                  </a:lnTo>
                  <a:lnTo>
                    <a:pt x="352" y="53"/>
                  </a:lnTo>
                  <a:lnTo>
                    <a:pt x="363" y="49"/>
                  </a:lnTo>
                  <a:lnTo>
                    <a:pt x="373" y="45"/>
                  </a:lnTo>
                  <a:lnTo>
                    <a:pt x="386" y="43"/>
                  </a:lnTo>
                  <a:lnTo>
                    <a:pt x="396" y="39"/>
                  </a:lnTo>
                  <a:lnTo>
                    <a:pt x="407" y="36"/>
                  </a:lnTo>
                  <a:lnTo>
                    <a:pt x="420" y="32"/>
                  </a:lnTo>
                  <a:lnTo>
                    <a:pt x="432" y="30"/>
                  </a:lnTo>
                  <a:lnTo>
                    <a:pt x="445" y="26"/>
                  </a:lnTo>
                  <a:lnTo>
                    <a:pt x="457" y="24"/>
                  </a:lnTo>
                  <a:lnTo>
                    <a:pt x="470" y="22"/>
                  </a:lnTo>
                  <a:lnTo>
                    <a:pt x="483" y="19"/>
                  </a:lnTo>
                  <a:lnTo>
                    <a:pt x="495" y="17"/>
                  </a:lnTo>
                  <a:lnTo>
                    <a:pt x="510" y="15"/>
                  </a:lnTo>
                  <a:lnTo>
                    <a:pt x="523" y="13"/>
                  </a:lnTo>
                  <a:lnTo>
                    <a:pt x="536" y="11"/>
                  </a:lnTo>
                  <a:lnTo>
                    <a:pt x="550" y="7"/>
                  </a:lnTo>
                  <a:lnTo>
                    <a:pt x="563" y="7"/>
                  </a:lnTo>
                  <a:lnTo>
                    <a:pt x="576" y="5"/>
                  </a:lnTo>
                  <a:lnTo>
                    <a:pt x="591" y="5"/>
                  </a:lnTo>
                  <a:lnTo>
                    <a:pt x="605" y="3"/>
                  </a:lnTo>
                  <a:lnTo>
                    <a:pt x="618" y="1"/>
                  </a:lnTo>
                  <a:lnTo>
                    <a:pt x="631" y="1"/>
                  </a:lnTo>
                  <a:lnTo>
                    <a:pt x="647" y="1"/>
                  </a:lnTo>
                  <a:lnTo>
                    <a:pt x="660" y="0"/>
                  </a:lnTo>
                  <a:lnTo>
                    <a:pt x="673" y="0"/>
                  </a:lnTo>
                  <a:lnTo>
                    <a:pt x="688" y="0"/>
                  </a:lnTo>
                  <a:lnTo>
                    <a:pt x="702" y="0"/>
                  </a:lnTo>
                  <a:lnTo>
                    <a:pt x="715" y="0"/>
                  </a:lnTo>
                  <a:lnTo>
                    <a:pt x="730" y="0"/>
                  </a:lnTo>
                  <a:lnTo>
                    <a:pt x="744" y="0"/>
                  </a:lnTo>
                  <a:lnTo>
                    <a:pt x="759" y="1"/>
                  </a:lnTo>
                  <a:lnTo>
                    <a:pt x="772" y="1"/>
                  </a:lnTo>
                  <a:lnTo>
                    <a:pt x="785" y="1"/>
                  </a:lnTo>
                  <a:lnTo>
                    <a:pt x="799" y="3"/>
                  </a:lnTo>
                  <a:lnTo>
                    <a:pt x="814" y="5"/>
                  </a:lnTo>
                  <a:lnTo>
                    <a:pt x="827" y="7"/>
                  </a:lnTo>
                  <a:lnTo>
                    <a:pt x="841" y="7"/>
                  </a:lnTo>
                  <a:lnTo>
                    <a:pt x="854" y="11"/>
                  </a:lnTo>
                  <a:lnTo>
                    <a:pt x="869" y="13"/>
                  </a:lnTo>
                  <a:lnTo>
                    <a:pt x="880" y="15"/>
                  </a:lnTo>
                  <a:lnTo>
                    <a:pt x="894" y="17"/>
                  </a:lnTo>
                  <a:lnTo>
                    <a:pt x="907" y="20"/>
                  </a:lnTo>
                  <a:lnTo>
                    <a:pt x="920" y="24"/>
                  </a:lnTo>
                  <a:lnTo>
                    <a:pt x="934" y="26"/>
                  </a:lnTo>
                  <a:lnTo>
                    <a:pt x="945" y="30"/>
                  </a:lnTo>
                  <a:lnTo>
                    <a:pt x="956" y="34"/>
                  </a:lnTo>
                  <a:lnTo>
                    <a:pt x="970" y="38"/>
                  </a:lnTo>
                  <a:lnTo>
                    <a:pt x="981" y="41"/>
                  </a:lnTo>
                  <a:lnTo>
                    <a:pt x="995" y="47"/>
                  </a:lnTo>
                  <a:lnTo>
                    <a:pt x="1006" y="51"/>
                  </a:lnTo>
                  <a:lnTo>
                    <a:pt x="1017" y="57"/>
                  </a:lnTo>
                  <a:lnTo>
                    <a:pt x="1029" y="60"/>
                  </a:lnTo>
                  <a:lnTo>
                    <a:pt x="1040" y="66"/>
                  </a:lnTo>
                  <a:lnTo>
                    <a:pt x="1050" y="70"/>
                  </a:lnTo>
                  <a:lnTo>
                    <a:pt x="1061" y="76"/>
                  </a:lnTo>
                  <a:lnTo>
                    <a:pt x="1069" y="81"/>
                  </a:lnTo>
                  <a:lnTo>
                    <a:pt x="1080" y="85"/>
                  </a:lnTo>
                  <a:lnTo>
                    <a:pt x="1088" y="91"/>
                  </a:lnTo>
                  <a:lnTo>
                    <a:pt x="1099" y="98"/>
                  </a:lnTo>
                  <a:lnTo>
                    <a:pt x="1107" y="102"/>
                  </a:lnTo>
                  <a:lnTo>
                    <a:pt x="1114" y="110"/>
                  </a:lnTo>
                  <a:lnTo>
                    <a:pt x="1122" y="115"/>
                  </a:lnTo>
                  <a:lnTo>
                    <a:pt x="1129" y="121"/>
                  </a:lnTo>
                  <a:lnTo>
                    <a:pt x="1137" y="127"/>
                  </a:lnTo>
                  <a:lnTo>
                    <a:pt x="1145" y="134"/>
                  </a:lnTo>
                  <a:lnTo>
                    <a:pt x="1152" y="140"/>
                  </a:lnTo>
                  <a:lnTo>
                    <a:pt x="1158" y="148"/>
                  </a:lnTo>
                  <a:lnTo>
                    <a:pt x="1164" y="153"/>
                  </a:lnTo>
                  <a:lnTo>
                    <a:pt x="1169" y="161"/>
                  </a:lnTo>
                  <a:lnTo>
                    <a:pt x="1177" y="167"/>
                  </a:lnTo>
                  <a:lnTo>
                    <a:pt x="1183" y="174"/>
                  </a:lnTo>
                  <a:lnTo>
                    <a:pt x="1187" y="180"/>
                  </a:lnTo>
                  <a:lnTo>
                    <a:pt x="1192" y="188"/>
                  </a:lnTo>
                  <a:lnTo>
                    <a:pt x="1196" y="195"/>
                  </a:lnTo>
                  <a:lnTo>
                    <a:pt x="1202" y="203"/>
                  </a:lnTo>
                  <a:lnTo>
                    <a:pt x="1206" y="210"/>
                  </a:lnTo>
                  <a:lnTo>
                    <a:pt x="1211" y="216"/>
                  </a:lnTo>
                  <a:lnTo>
                    <a:pt x="1215" y="224"/>
                  </a:lnTo>
                  <a:lnTo>
                    <a:pt x="1219" y="231"/>
                  </a:lnTo>
                  <a:lnTo>
                    <a:pt x="1223" y="239"/>
                  </a:lnTo>
                  <a:lnTo>
                    <a:pt x="1226" y="247"/>
                  </a:lnTo>
                  <a:lnTo>
                    <a:pt x="1228" y="254"/>
                  </a:lnTo>
                  <a:lnTo>
                    <a:pt x="1234" y="262"/>
                  </a:lnTo>
                  <a:lnTo>
                    <a:pt x="1236" y="267"/>
                  </a:lnTo>
                  <a:lnTo>
                    <a:pt x="1238" y="275"/>
                  </a:lnTo>
                  <a:lnTo>
                    <a:pt x="1242" y="283"/>
                  </a:lnTo>
                  <a:lnTo>
                    <a:pt x="1244" y="290"/>
                  </a:lnTo>
                  <a:lnTo>
                    <a:pt x="1245" y="298"/>
                  </a:lnTo>
                  <a:lnTo>
                    <a:pt x="1247" y="305"/>
                  </a:lnTo>
                  <a:lnTo>
                    <a:pt x="1249" y="311"/>
                  </a:lnTo>
                  <a:lnTo>
                    <a:pt x="1253" y="319"/>
                  </a:lnTo>
                  <a:lnTo>
                    <a:pt x="1253" y="326"/>
                  </a:lnTo>
                  <a:lnTo>
                    <a:pt x="1255" y="334"/>
                  </a:lnTo>
                  <a:lnTo>
                    <a:pt x="1257" y="342"/>
                  </a:lnTo>
                  <a:lnTo>
                    <a:pt x="1259" y="347"/>
                  </a:lnTo>
                  <a:lnTo>
                    <a:pt x="1259" y="355"/>
                  </a:lnTo>
                  <a:lnTo>
                    <a:pt x="1261" y="363"/>
                  </a:lnTo>
                  <a:lnTo>
                    <a:pt x="1261" y="370"/>
                  </a:lnTo>
                  <a:lnTo>
                    <a:pt x="1263" y="378"/>
                  </a:lnTo>
                  <a:lnTo>
                    <a:pt x="1263" y="385"/>
                  </a:lnTo>
                  <a:lnTo>
                    <a:pt x="1264" y="391"/>
                  </a:lnTo>
                  <a:lnTo>
                    <a:pt x="1264" y="399"/>
                  </a:lnTo>
                  <a:lnTo>
                    <a:pt x="1264" y="406"/>
                  </a:lnTo>
                  <a:lnTo>
                    <a:pt x="1264" y="412"/>
                  </a:lnTo>
                  <a:lnTo>
                    <a:pt x="1266" y="420"/>
                  </a:lnTo>
                  <a:lnTo>
                    <a:pt x="1266" y="425"/>
                  </a:lnTo>
                  <a:lnTo>
                    <a:pt x="1268" y="433"/>
                  </a:lnTo>
                  <a:lnTo>
                    <a:pt x="1268" y="439"/>
                  </a:lnTo>
                  <a:lnTo>
                    <a:pt x="1268" y="444"/>
                  </a:lnTo>
                  <a:lnTo>
                    <a:pt x="1268" y="452"/>
                  </a:lnTo>
                  <a:lnTo>
                    <a:pt x="1268" y="458"/>
                  </a:lnTo>
                  <a:lnTo>
                    <a:pt x="1268" y="463"/>
                  </a:lnTo>
                  <a:lnTo>
                    <a:pt x="1270" y="471"/>
                  </a:lnTo>
                  <a:lnTo>
                    <a:pt x="1270" y="477"/>
                  </a:lnTo>
                  <a:lnTo>
                    <a:pt x="1270" y="482"/>
                  </a:lnTo>
                  <a:lnTo>
                    <a:pt x="1270" y="488"/>
                  </a:lnTo>
                  <a:lnTo>
                    <a:pt x="1270" y="494"/>
                  </a:lnTo>
                  <a:lnTo>
                    <a:pt x="1270" y="497"/>
                  </a:lnTo>
                  <a:lnTo>
                    <a:pt x="1270" y="503"/>
                  </a:lnTo>
                  <a:lnTo>
                    <a:pt x="1268" y="509"/>
                  </a:lnTo>
                  <a:lnTo>
                    <a:pt x="1268" y="515"/>
                  </a:lnTo>
                  <a:lnTo>
                    <a:pt x="1266" y="520"/>
                  </a:lnTo>
                  <a:lnTo>
                    <a:pt x="1266" y="526"/>
                  </a:lnTo>
                  <a:lnTo>
                    <a:pt x="1264" y="532"/>
                  </a:lnTo>
                  <a:lnTo>
                    <a:pt x="1264" y="535"/>
                  </a:lnTo>
                  <a:lnTo>
                    <a:pt x="1264" y="541"/>
                  </a:lnTo>
                  <a:lnTo>
                    <a:pt x="1263" y="547"/>
                  </a:lnTo>
                  <a:lnTo>
                    <a:pt x="1261" y="553"/>
                  </a:lnTo>
                  <a:lnTo>
                    <a:pt x="1261" y="556"/>
                  </a:lnTo>
                  <a:lnTo>
                    <a:pt x="1259" y="562"/>
                  </a:lnTo>
                  <a:lnTo>
                    <a:pt x="1259" y="568"/>
                  </a:lnTo>
                  <a:lnTo>
                    <a:pt x="1257" y="572"/>
                  </a:lnTo>
                  <a:lnTo>
                    <a:pt x="1255" y="575"/>
                  </a:lnTo>
                  <a:lnTo>
                    <a:pt x="1253" y="581"/>
                  </a:lnTo>
                  <a:lnTo>
                    <a:pt x="1253" y="587"/>
                  </a:lnTo>
                  <a:lnTo>
                    <a:pt x="1249" y="594"/>
                  </a:lnTo>
                  <a:lnTo>
                    <a:pt x="1245" y="604"/>
                  </a:lnTo>
                  <a:lnTo>
                    <a:pt x="1242" y="611"/>
                  </a:lnTo>
                  <a:lnTo>
                    <a:pt x="1238" y="619"/>
                  </a:lnTo>
                  <a:lnTo>
                    <a:pt x="1234" y="627"/>
                  </a:lnTo>
                  <a:lnTo>
                    <a:pt x="1230" y="634"/>
                  </a:lnTo>
                  <a:lnTo>
                    <a:pt x="1225" y="642"/>
                  </a:lnTo>
                  <a:lnTo>
                    <a:pt x="1221" y="648"/>
                  </a:lnTo>
                  <a:lnTo>
                    <a:pt x="1217" y="653"/>
                  </a:lnTo>
                  <a:lnTo>
                    <a:pt x="1213" y="659"/>
                  </a:lnTo>
                  <a:lnTo>
                    <a:pt x="1209" y="665"/>
                  </a:lnTo>
                  <a:lnTo>
                    <a:pt x="1206" y="670"/>
                  </a:lnTo>
                  <a:lnTo>
                    <a:pt x="1202" y="674"/>
                  </a:lnTo>
                  <a:lnTo>
                    <a:pt x="1200" y="680"/>
                  </a:lnTo>
                  <a:lnTo>
                    <a:pt x="1194" y="686"/>
                  </a:lnTo>
                  <a:lnTo>
                    <a:pt x="1188" y="691"/>
                  </a:lnTo>
                  <a:lnTo>
                    <a:pt x="1187" y="695"/>
                  </a:lnTo>
                  <a:lnTo>
                    <a:pt x="1187" y="695"/>
                  </a:lnTo>
                  <a:lnTo>
                    <a:pt x="1145" y="640"/>
                  </a:lnTo>
                  <a:lnTo>
                    <a:pt x="1145" y="640"/>
                  </a:lnTo>
                  <a:close/>
                </a:path>
              </a:pathLst>
            </a:custGeom>
            <a:solidFill>
              <a:srgbClr val="A38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>
              <a:off x="2536" y="1912"/>
              <a:ext cx="619" cy="280"/>
            </a:xfrm>
            <a:custGeom>
              <a:avLst/>
              <a:gdLst/>
              <a:ahLst/>
              <a:cxnLst>
                <a:cxn ang="0">
                  <a:pos x="57" y="122"/>
                </a:cxn>
                <a:cxn ang="0">
                  <a:pos x="93" y="152"/>
                </a:cxn>
                <a:cxn ang="0">
                  <a:pos x="144" y="188"/>
                </a:cxn>
                <a:cxn ang="0">
                  <a:pos x="205" y="222"/>
                </a:cxn>
                <a:cxn ang="0">
                  <a:pos x="281" y="257"/>
                </a:cxn>
                <a:cxn ang="0">
                  <a:pos x="367" y="283"/>
                </a:cxn>
                <a:cxn ang="0">
                  <a:pos x="464" y="302"/>
                </a:cxn>
                <a:cxn ang="0">
                  <a:pos x="574" y="306"/>
                </a:cxn>
                <a:cxn ang="0">
                  <a:pos x="678" y="296"/>
                </a:cxn>
                <a:cxn ang="0">
                  <a:pos x="773" y="272"/>
                </a:cxn>
                <a:cxn ang="0">
                  <a:pos x="861" y="239"/>
                </a:cxn>
                <a:cxn ang="0">
                  <a:pos x="935" y="201"/>
                </a:cxn>
                <a:cxn ang="0">
                  <a:pos x="1002" y="162"/>
                </a:cxn>
                <a:cxn ang="0">
                  <a:pos x="1055" y="122"/>
                </a:cxn>
                <a:cxn ang="0">
                  <a:pos x="1097" y="84"/>
                </a:cxn>
                <a:cxn ang="0">
                  <a:pos x="1131" y="53"/>
                </a:cxn>
                <a:cxn ang="0">
                  <a:pos x="1177" y="13"/>
                </a:cxn>
                <a:cxn ang="0">
                  <a:pos x="1218" y="2"/>
                </a:cxn>
                <a:cxn ang="0">
                  <a:pos x="1232" y="30"/>
                </a:cxn>
                <a:cxn ang="0">
                  <a:pos x="1234" y="78"/>
                </a:cxn>
                <a:cxn ang="0">
                  <a:pos x="1235" y="114"/>
                </a:cxn>
                <a:cxn ang="0">
                  <a:pos x="1235" y="150"/>
                </a:cxn>
                <a:cxn ang="0">
                  <a:pos x="1235" y="186"/>
                </a:cxn>
                <a:cxn ang="0">
                  <a:pos x="1232" y="222"/>
                </a:cxn>
                <a:cxn ang="0">
                  <a:pos x="1228" y="257"/>
                </a:cxn>
                <a:cxn ang="0">
                  <a:pos x="1218" y="293"/>
                </a:cxn>
                <a:cxn ang="0">
                  <a:pos x="1182" y="342"/>
                </a:cxn>
                <a:cxn ang="0">
                  <a:pos x="1148" y="372"/>
                </a:cxn>
                <a:cxn ang="0">
                  <a:pos x="1104" y="403"/>
                </a:cxn>
                <a:cxn ang="0">
                  <a:pos x="1055" y="433"/>
                </a:cxn>
                <a:cxn ang="0">
                  <a:pos x="1002" y="464"/>
                </a:cxn>
                <a:cxn ang="0">
                  <a:pos x="946" y="492"/>
                </a:cxn>
                <a:cxn ang="0">
                  <a:pos x="893" y="517"/>
                </a:cxn>
                <a:cxn ang="0">
                  <a:pos x="840" y="536"/>
                </a:cxn>
                <a:cxn ang="0">
                  <a:pos x="793" y="549"/>
                </a:cxn>
                <a:cxn ang="0">
                  <a:pos x="743" y="555"/>
                </a:cxn>
                <a:cxn ang="0">
                  <a:pos x="688" y="559"/>
                </a:cxn>
                <a:cxn ang="0">
                  <a:pos x="627" y="559"/>
                </a:cxn>
                <a:cxn ang="0">
                  <a:pos x="564" y="557"/>
                </a:cxn>
                <a:cxn ang="0">
                  <a:pos x="498" y="551"/>
                </a:cxn>
                <a:cxn ang="0">
                  <a:pos x="431" y="542"/>
                </a:cxn>
                <a:cxn ang="0">
                  <a:pos x="367" y="528"/>
                </a:cxn>
                <a:cxn ang="0">
                  <a:pos x="302" y="511"/>
                </a:cxn>
                <a:cxn ang="0">
                  <a:pos x="241" y="488"/>
                </a:cxn>
                <a:cxn ang="0">
                  <a:pos x="188" y="462"/>
                </a:cxn>
                <a:cxn ang="0">
                  <a:pos x="146" y="433"/>
                </a:cxn>
                <a:cxn ang="0">
                  <a:pos x="116" y="407"/>
                </a:cxn>
                <a:cxn ang="0">
                  <a:pos x="78" y="350"/>
                </a:cxn>
                <a:cxn ang="0">
                  <a:pos x="64" y="298"/>
                </a:cxn>
                <a:cxn ang="0">
                  <a:pos x="57" y="255"/>
                </a:cxn>
                <a:cxn ang="0">
                  <a:pos x="42" y="207"/>
                </a:cxn>
                <a:cxn ang="0">
                  <a:pos x="24" y="163"/>
                </a:cxn>
                <a:cxn ang="0">
                  <a:pos x="5" y="106"/>
                </a:cxn>
                <a:cxn ang="0">
                  <a:pos x="2" y="72"/>
                </a:cxn>
              </a:cxnLst>
              <a:rect l="0" t="0" r="r" b="b"/>
              <a:pathLst>
                <a:path w="1237" h="561">
                  <a:moveTo>
                    <a:pt x="23" y="89"/>
                  </a:moveTo>
                  <a:lnTo>
                    <a:pt x="24" y="91"/>
                  </a:lnTo>
                  <a:lnTo>
                    <a:pt x="32" y="97"/>
                  </a:lnTo>
                  <a:lnTo>
                    <a:pt x="36" y="103"/>
                  </a:lnTo>
                  <a:lnTo>
                    <a:pt x="42" y="108"/>
                  </a:lnTo>
                  <a:lnTo>
                    <a:pt x="49" y="114"/>
                  </a:lnTo>
                  <a:lnTo>
                    <a:pt x="57" y="122"/>
                  </a:lnTo>
                  <a:lnTo>
                    <a:pt x="63" y="125"/>
                  </a:lnTo>
                  <a:lnTo>
                    <a:pt x="66" y="129"/>
                  </a:lnTo>
                  <a:lnTo>
                    <a:pt x="72" y="133"/>
                  </a:lnTo>
                  <a:lnTo>
                    <a:pt x="76" y="139"/>
                  </a:lnTo>
                  <a:lnTo>
                    <a:pt x="82" y="143"/>
                  </a:lnTo>
                  <a:lnTo>
                    <a:pt x="87" y="148"/>
                  </a:lnTo>
                  <a:lnTo>
                    <a:pt x="93" y="152"/>
                  </a:lnTo>
                  <a:lnTo>
                    <a:pt x="101" y="158"/>
                  </a:lnTo>
                  <a:lnTo>
                    <a:pt x="106" y="162"/>
                  </a:lnTo>
                  <a:lnTo>
                    <a:pt x="114" y="167"/>
                  </a:lnTo>
                  <a:lnTo>
                    <a:pt x="121" y="173"/>
                  </a:lnTo>
                  <a:lnTo>
                    <a:pt x="129" y="177"/>
                  </a:lnTo>
                  <a:lnTo>
                    <a:pt x="137" y="182"/>
                  </a:lnTo>
                  <a:lnTo>
                    <a:pt x="144" y="188"/>
                  </a:lnTo>
                  <a:lnTo>
                    <a:pt x="152" y="194"/>
                  </a:lnTo>
                  <a:lnTo>
                    <a:pt x="161" y="198"/>
                  </a:lnTo>
                  <a:lnTo>
                    <a:pt x="169" y="203"/>
                  </a:lnTo>
                  <a:lnTo>
                    <a:pt x="178" y="209"/>
                  </a:lnTo>
                  <a:lnTo>
                    <a:pt x="188" y="213"/>
                  </a:lnTo>
                  <a:lnTo>
                    <a:pt x="197" y="219"/>
                  </a:lnTo>
                  <a:lnTo>
                    <a:pt x="205" y="222"/>
                  </a:lnTo>
                  <a:lnTo>
                    <a:pt x="216" y="228"/>
                  </a:lnTo>
                  <a:lnTo>
                    <a:pt x="226" y="234"/>
                  </a:lnTo>
                  <a:lnTo>
                    <a:pt x="237" y="239"/>
                  </a:lnTo>
                  <a:lnTo>
                    <a:pt x="247" y="243"/>
                  </a:lnTo>
                  <a:lnTo>
                    <a:pt x="258" y="247"/>
                  </a:lnTo>
                  <a:lnTo>
                    <a:pt x="270" y="253"/>
                  </a:lnTo>
                  <a:lnTo>
                    <a:pt x="281" y="257"/>
                  </a:lnTo>
                  <a:lnTo>
                    <a:pt x="293" y="260"/>
                  </a:lnTo>
                  <a:lnTo>
                    <a:pt x="304" y="264"/>
                  </a:lnTo>
                  <a:lnTo>
                    <a:pt x="317" y="270"/>
                  </a:lnTo>
                  <a:lnTo>
                    <a:pt x="329" y="274"/>
                  </a:lnTo>
                  <a:lnTo>
                    <a:pt x="342" y="277"/>
                  </a:lnTo>
                  <a:lnTo>
                    <a:pt x="353" y="281"/>
                  </a:lnTo>
                  <a:lnTo>
                    <a:pt x="367" y="283"/>
                  </a:lnTo>
                  <a:lnTo>
                    <a:pt x="380" y="287"/>
                  </a:lnTo>
                  <a:lnTo>
                    <a:pt x="393" y="289"/>
                  </a:lnTo>
                  <a:lnTo>
                    <a:pt x="407" y="293"/>
                  </a:lnTo>
                  <a:lnTo>
                    <a:pt x="420" y="295"/>
                  </a:lnTo>
                  <a:lnTo>
                    <a:pt x="435" y="298"/>
                  </a:lnTo>
                  <a:lnTo>
                    <a:pt x="448" y="300"/>
                  </a:lnTo>
                  <a:lnTo>
                    <a:pt x="464" y="302"/>
                  </a:lnTo>
                  <a:lnTo>
                    <a:pt x="479" y="304"/>
                  </a:lnTo>
                  <a:lnTo>
                    <a:pt x="494" y="306"/>
                  </a:lnTo>
                  <a:lnTo>
                    <a:pt x="509" y="306"/>
                  </a:lnTo>
                  <a:lnTo>
                    <a:pt x="524" y="306"/>
                  </a:lnTo>
                  <a:lnTo>
                    <a:pt x="540" y="306"/>
                  </a:lnTo>
                  <a:lnTo>
                    <a:pt x="557" y="308"/>
                  </a:lnTo>
                  <a:lnTo>
                    <a:pt x="574" y="306"/>
                  </a:lnTo>
                  <a:lnTo>
                    <a:pt x="589" y="306"/>
                  </a:lnTo>
                  <a:lnTo>
                    <a:pt x="602" y="304"/>
                  </a:lnTo>
                  <a:lnTo>
                    <a:pt x="620" y="304"/>
                  </a:lnTo>
                  <a:lnTo>
                    <a:pt x="633" y="302"/>
                  </a:lnTo>
                  <a:lnTo>
                    <a:pt x="648" y="300"/>
                  </a:lnTo>
                  <a:lnTo>
                    <a:pt x="663" y="298"/>
                  </a:lnTo>
                  <a:lnTo>
                    <a:pt x="678" y="296"/>
                  </a:lnTo>
                  <a:lnTo>
                    <a:pt x="692" y="293"/>
                  </a:lnTo>
                  <a:lnTo>
                    <a:pt x="707" y="291"/>
                  </a:lnTo>
                  <a:lnTo>
                    <a:pt x="720" y="287"/>
                  </a:lnTo>
                  <a:lnTo>
                    <a:pt x="734" y="283"/>
                  </a:lnTo>
                  <a:lnTo>
                    <a:pt x="747" y="279"/>
                  </a:lnTo>
                  <a:lnTo>
                    <a:pt x="760" y="276"/>
                  </a:lnTo>
                  <a:lnTo>
                    <a:pt x="773" y="272"/>
                  </a:lnTo>
                  <a:lnTo>
                    <a:pt x="787" y="270"/>
                  </a:lnTo>
                  <a:lnTo>
                    <a:pt x="800" y="264"/>
                  </a:lnTo>
                  <a:lnTo>
                    <a:pt x="812" y="258"/>
                  </a:lnTo>
                  <a:lnTo>
                    <a:pt x="825" y="255"/>
                  </a:lnTo>
                  <a:lnTo>
                    <a:pt x="836" y="251"/>
                  </a:lnTo>
                  <a:lnTo>
                    <a:pt x="848" y="245"/>
                  </a:lnTo>
                  <a:lnTo>
                    <a:pt x="861" y="239"/>
                  </a:lnTo>
                  <a:lnTo>
                    <a:pt x="872" y="236"/>
                  </a:lnTo>
                  <a:lnTo>
                    <a:pt x="884" y="230"/>
                  </a:lnTo>
                  <a:lnTo>
                    <a:pt x="893" y="224"/>
                  </a:lnTo>
                  <a:lnTo>
                    <a:pt x="905" y="219"/>
                  </a:lnTo>
                  <a:lnTo>
                    <a:pt x="916" y="213"/>
                  </a:lnTo>
                  <a:lnTo>
                    <a:pt x="926" y="207"/>
                  </a:lnTo>
                  <a:lnTo>
                    <a:pt x="935" y="201"/>
                  </a:lnTo>
                  <a:lnTo>
                    <a:pt x="946" y="196"/>
                  </a:lnTo>
                  <a:lnTo>
                    <a:pt x="956" y="190"/>
                  </a:lnTo>
                  <a:lnTo>
                    <a:pt x="966" y="186"/>
                  </a:lnTo>
                  <a:lnTo>
                    <a:pt x="975" y="179"/>
                  </a:lnTo>
                  <a:lnTo>
                    <a:pt x="983" y="173"/>
                  </a:lnTo>
                  <a:lnTo>
                    <a:pt x="992" y="167"/>
                  </a:lnTo>
                  <a:lnTo>
                    <a:pt x="1002" y="162"/>
                  </a:lnTo>
                  <a:lnTo>
                    <a:pt x="1009" y="156"/>
                  </a:lnTo>
                  <a:lnTo>
                    <a:pt x="1019" y="150"/>
                  </a:lnTo>
                  <a:lnTo>
                    <a:pt x="1026" y="143"/>
                  </a:lnTo>
                  <a:lnTo>
                    <a:pt x="1034" y="139"/>
                  </a:lnTo>
                  <a:lnTo>
                    <a:pt x="1042" y="133"/>
                  </a:lnTo>
                  <a:lnTo>
                    <a:pt x="1047" y="127"/>
                  </a:lnTo>
                  <a:lnTo>
                    <a:pt x="1055" y="122"/>
                  </a:lnTo>
                  <a:lnTo>
                    <a:pt x="1062" y="116"/>
                  </a:lnTo>
                  <a:lnTo>
                    <a:pt x="1068" y="110"/>
                  </a:lnTo>
                  <a:lnTo>
                    <a:pt x="1074" y="105"/>
                  </a:lnTo>
                  <a:lnTo>
                    <a:pt x="1081" y="101"/>
                  </a:lnTo>
                  <a:lnTo>
                    <a:pt x="1087" y="95"/>
                  </a:lnTo>
                  <a:lnTo>
                    <a:pt x="1093" y="89"/>
                  </a:lnTo>
                  <a:lnTo>
                    <a:pt x="1097" y="84"/>
                  </a:lnTo>
                  <a:lnTo>
                    <a:pt x="1102" y="80"/>
                  </a:lnTo>
                  <a:lnTo>
                    <a:pt x="1108" y="76"/>
                  </a:lnTo>
                  <a:lnTo>
                    <a:pt x="1112" y="70"/>
                  </a:lnTo>
                  <a:lnTo>
                    <a:pt x="1118" y="68"/>
                  </a:lnTo>
                  <a:lnTo>
                    <a:pt x="1121" y="63"/>
                  </a:lnTo>
                  <a:lnTo>
                    <a:pt x="1125" y="61"/>
                  </a:lnTo>
                  <a:lnTo>
                    <a:pt x="1131" y="53"/>
                  </a:lnTo>
                  <a:lnTo>
                    <a:pt x="1139" y="48"/>
                  </a:lnTo>
                  <a:lnTo>
                    <a:pt x="1142" y="42"/>
                  </a:lnTo>
                  <a:lnTo>
                    <a:pt x="1148" y="38"/>
                  </a:lnTo>
                  <a:lnTo>
                    <a:pt x="1154" y="30"/>
                  </a:lnTo>
                  <a:lnTo>
                    <a:pt x="1161" y="25"/>
                  </a:lnTo>
                  <a:lnTo>
                    <a:pt x="1169" y="19"/>
                  </a:lnTo>
                  <a:lnTo>
                    <a:pt x="1177" y="13"/>
                  </a:lnTo>
                  <a:lnTo>
                    <a:pt x="1184" y="10"/>
                  </a:lnTo>
                  <a:lnTo>
                    <a:pt x="1190" y="6"/>
                  </a:lnTo>
                  <a:lnTo>
                    <a:pt x="1196" y="2"/>
                  </a:lnTo>
                  <a:lnTo>
                    <a:pt x="1203" y="2"/>
                  </a:lnTo>
                  <a:lnTo>
                    <a:pt x="1209" y="0"/>
                  </a:lnTo>
                  <a:lnTo>
                    <a:pt x="1215" y="0"/>
                  </a:lnTo>
                  <a:lnTo>
                    <a:pt x="1218" y="2"/>
                  </a:lnTo>
                  <a:lnTo>
                    <a:pt x="1224" y="6"/>
                  </a:lnTo>
                  <a:lnTo>
                    <a:pt x="1226" y="10"/>
                  </a:lnTo>
                  <a:lnTo>
                    <a:pt x="1230" y="15"/>
                  </a:lnTo>
                  <a:lnTo>
                    <a:pt x="1232" y="17"/>
                  </a:lnTo>
                  <a:lnTo>
                    <a:pt x="1232" y="21"/>
                  </a:lnTo>
                  <a:lnTo>
                    <a:pt x="1232" y="27"/>
                  </a:lnTo>
                  <a:lnTo>
                    <a:pt x="1232" y="30"/>
                  </a:lnTo>
                  <a:lnTo>
                    <a:pt x="1232" y="36"/>
                  </a:lnTo>
                  <a:lnTo>
                    <a:pt x="1232" y="42"/>
                  </a:lnTo>
                  <a:lnTo>
                    <a:pt x="1232" y="48"/>
                  </a:lnTo>
                  <a:lnTo>
                    <a:pt x="1232" y="55"/>
                  </a:lnTo>
                  <a:lnTo>
                    <a:pt x="1232" y="61"/>
                  </a:lnTo>
                  <a:lnTo>
                    <a:pt x="1234" y="68"/>
                  </a:lnTo>
                  <a:lnTo>
                    <a:pt x="1234" y="78"/>
                  </a:lnTo>
                  <a:lnTo>
                    <a:pt x="1234" y="86"/>
                  </a:lnTo>
                  <a:lnTo>
                    <a:pt x="1234" y="91"/>
                  </a:lnTo>
                  <a:lnTo>
                    <a:pt x="1234" y="95"/>
                  </a:lnTo>
                  <a:lnTo>
                    <a:pt x="1234" y="99"/>
                  </a:lnTo>
                  <a:lnTo>
                    <a:pt x="1235" y="105"/>
                  </a:lnTo>
                  <a:lnTo>
                    <a:pt x="1235" y="108"/>
                  </a:lnTo>
                  <a:lnTo>
                    <a:pt x="1235" y="114"/>
                  </a:lnTo>
                  <a:lnTo>
                    <a:pt x="1235" y="120"/>
                  </a:lnTo>
                  <a:lnTo>
                    <a:pt x="1235" y="124"/>
                  </a:lnTo>
                  <a:lnTo>
                    <a:pt x="1235" y="129"/>
                  </a:lnTo>
                  <a:lnTo>
                    <a:pt x="1235" y="133"/>
                  </a:lnTo>
                  <a:lnTo>
                    <a:pt x="1235" y="139"/>
                  </a:lnTo>
                  <a:lnTo>
                    <a:pt x="1235" y="144"/>
                  </a:lnTo>
                  <a:lnTo>
                    <a:pt x="1235" y="150"/>
                  </a:lnTo>
                  <a:lnTo>
                    <a:pt x="1235" y="156"/>
                  </a:lnTo>
                  <a:lnTo>
                    <a:pt x="1235" y="160"/>
                  </a:lnTo>
                  <a:lnTo>
                    <a:pt x="1237" y="165"/>
                  </a:lnTo>
                  <a:lnTo>
                    <a:pt x="1235" y="171"/>
                  </a:lnTo>
                  <a:lnTo>
                    <a:pt x="1235" y="175"/>
                  </a:lnTo>
                  <a:lnTo>
                    <a:pt x="1235" y="181"/>
                  </a:lnTo>
                  <a:lnTo>
                    <a:pt x="1235" y="186"/>
                  </a:lnTo>
                  <a:lnTo>
                    <a:pt x="1235" y="192"/>
                  </a:lnTo>
                  <a:lnTo>
                    <a:pt x="1235" y="198"/>
                  </a:lnTo>
                  <a:lnTo>
                    <a:pt x="1235" y="201"/>
                  </a:lnTo>
                  <a:lnTo>
                    <a:pt x="1235" y="207"/>
                  </a:lnTo>
                  <a:lnTo>
                    <a:pt x="1234" y="213"/>
                  </a:lnTo>
                  <a:lnTo>
                    <a:pt x="1234" y="217"/>
                  </a:lnTo>
                  <a:lnTo>
                    <a:pt x="1232" y="222"/>
                  </a:lnTo>
                  <a:lnTo>
                    <a:pt x="1232" y="228"/>
                  </a:lnTo>
                  <a:lnTo>
                    <a:pt x="1232" y="232"/>
                  </a:lnTo>
                  <a:lnTo>
                    <a:pt x="1232" y="238"/>
                  </a:lnTo>
                  <a:lnTo>
                    <a:pt x="1230" y="241"/>
                  </a:lnTo>
                  <a:lnTo>
                    <a:pt x="1230" y="247"/>
                  </a:lnTo>
                  <a:lnTo>
                    <a:pt x="1228" y="253"/>
                  </a:lnTo>
                  <a:lnTo>
                    <a:pt x="1228" y="257"/>
                  </a:lnTo>
                  <a:lnTo>
                    <a:pt x="1226" y="262"/>
                  </a:lnTo>
                  <a:lnTo>
                    <a:pt x="1226" y="266"/>
                  </a:lnTo>
                  <a:lnTo>
                    <a:pt x="1224" y="270"/>
                  </a:lnTo>
                  <a:lnTo>
                    <a:pt x="1224" y="276"/>
                  </a:lnTo>
                  <a:lnTo>
                    <a:pt x="1222" y="279"/>
                  </a:lnTo>
                  <a:lnTo>
                    <a:pt x="1220" y="285"/>
                  </a:lnTo>
                  <a:lnTo>
                    <a:pt x="1218" y="293"/>
                  </a:lnTo>
                  <a:lnTo>
                    <a:pt x="1215" y="300"/>
                  </a:lnTo>
                  <a:lnTo>
                    <a:pt x="1211" y="308"/>
                  </a:lnTo>
                  <a:lnTo>
                    <a:pt x="1207" y="315"/>
                  </a:lnTo>
                  <a:lnTo>
                    <a:pt x="1203" y="321"/>
                  </a:lnTo>
                  <a:lnTo>
                    <a:pt x="1196" y="327"/>
                  </a:lnTo>
                  <a:lnTo>
                    <a:pt x="1190" y="334"/>
                  </a:lnTo>
                  <a:lnTo>
                    <a:pt x="1182" y="342"/>
                  </a:lnTo>
                  <a:lnTo>
                    <a:pt x="1177" y="346"/>
                  </a:lnTo>
                  <a:lnTo>
                    <a:pt x="1173" y="350"/>
                  </a:lnTo>
                  <a:lnTo>
                    <a:pt x="1167" y="353"/>
                  </a:lnTo>
                  <a:lnTo>
                    <a:pt x="1163" y="359"/>
                  </a:lnTo>
                  <a:lnTo>
                    <a:pt x="1158" y="363"/>
                  </a:lnTo>
                  <a:lnTo>
                    <a:pt x="1152" y="367"/>
                  </a:lnTo>
                  <a:lnTo>
                    <a:pt x="1148" y="372"/>
                  </a:lnTo>
                  <a:lnTo>
                    <a:pt x="1142" y="376"/>
                  </a:lnTo>
                  <a:lnTo>
                    <a:pt x="1137" y="380"/>
                  </a:lnTo>
                  <a:lnTo>
                    <a:pt x="1131" y="384"/>
                  </a:lnTo>
                  <a:lnTo>
                    <a:pt x="1123" y="390"/>
                  </a:lnTo>
                  <a:lnTo>
                    <a:pt x="1118" y="393"/>
                  </a:lnTo>
                  <a:lnTo>
                    <a:pt x="1110" y="397"/>
                  </a:lnTo>
                  <a:lnTo>
                    <a:pt x="1104" y="403"/>
                  </a:lnTo>
                  <a:lnTo>
                    <a:pt x="1097" y="407"/>
                  </a:lnTo>
                  <a:lnTo>
                    <a:pt x="1091" y="412"/>
                  </a:lnTo>
                  <a:lnTo>
                    <a:pt x="1083" y="416"/>
                  </a:lnTo>
                  <a:lnTo>
                    <a:pt x="1078" y="420"/>
                  </a:lnTo>
                  <a:lnTo>
                    <a:pt x="1070" y="424"/>
                  </a:lnTo>
                  <a:lnTo>
                    <a:pt x="1062" y="430"/>
                  </a:lnTo>
                  <a:lnTo>
                    <a:pt x="1055" y="433"/>
                  </a:lnTo>
                  <a:lnTo>
                    <a:pt x="1047" y="439"/>
                  </a:lnTo>
                  <a:lnTo>
                    <a:pt x="1042" y="443"/>
                  </a:lnTo>
                  <a:lnTo>
                    <a:pt x="1034" y="449"/>
                  </a:lnTo>
                  <a:lnTo>
                    <a:pt x="1026" y="452"/>
                  </a:lnTo>
                  <a:lnTo>
                    <a:pt x="1019" y="456"/>
                  </a:lnTo>
                  <a:lnTo>
                    <a:pt x="1009" y="460"/>
                  </a:lnTo>
                  <a:lnTo>
                    <a:pt x="1002" y="464"/>
                  </a:lnTo>
                  <a:lnTo>
                    <a:pt x="994" y="468"/>
                  </a:lnTo>
                  <a:lnTo>
                    <a:pt x="986" y="473"/>
                  </a:lnTo>
                  <a:lnTo>
                    <a:pt x="979" y="477"/>
                  </a:lnTo>
                  <a:lnTo>
                    <a:pt x="971" y="481"/>
                  </a:lnTo>
                  <a:lnTo>
                    <a:pt x="964" y="485"/>
                  </a:lnTo>
                  <a:lnTo>
                    <a:pt x="954" y="488"/>
                  </a:lnTo>
                  <a:lnTo>
                    <a:pt x="946" y="492"/>
                  </a:lnTo>
                  <a:lnTo>
                    <a:pt x="939" y="498"/>
                  </a:lnTo>
                  <a:lnTo>
                    <a:pt x="931" y="500"/>
                  </a:lnTo>
                  <a:lnTo>
                    <a:pt x="924" y="504"/>
                  </a:lnTo>
                  <a:lnTo>
                    <a:pt x="916" y="507"/>
                  </a:lnTo>
                  <a:lnTo>
                    <a:pt x="908" y="511"/>
                  </a:lnTo>
                  <a:lnTo>
                    <a:pt x="901" y="515"/>
                  </a:lnTo>
                  <a:lnTo>
                    <a:pt x="893" y="517"/>
                  </a:lnTo>
                  <a:lnTo>
                    <a:pt x="884" y="521"/>
                  </a:lnTo>
                  <a:lnTo>
                    <a:pt x="876" y="525"/>
                  </a:lnTo>
                  <a:lnTo>
                    <a:pt x="870" y="526"/>
                  </a:lnTo>
                  <a:lnTo>
                    <a:pt x="863" y="528"/>
                  </a:lnTo>
                  <a:lnTo>
                    <a:pt x="855" y="532"/>
                  </a:lnTo>
                  <a:lnTo>
                    <a:pt x="848" y="534"/>
                  </a:lnTo>
                  <a:lnTo>
                    <a:pt x="840" y="536"/>
                  </a:lnTo>
                  <a:lnTo>
                    <a:pt x="832" y="540"/>
                  </a:lnTo>
                  <a:lnTo>
                    <a:pt x="825" y="540"/>
                  </a:lnTo>
                  <a:lnTo>
                    <a:pt x="819" y="544"/>
                  </a:lnTo>
                  <a:lnTo>
                    <a:pt x="812" y="545"/>
                  </a:lnTo>
                  <a:lnTo>
                    <a:pt x="806" y="545"/>
                  </a:lnTo>
                  <a:lnTo>
                    <a:pt x="798" y="547"/>
                  </a:lnTo>
                  <a:lnTo>
                    <a:pt x="793" y="549"/>
                  </a:lnTo>
                  <a:lnTo>
                    <a:pt x="787" y="549"/>
                  </a:lnTo>
                  <a:lnTo>
                    <a:pt x="779" y="551"/>
                  </a:lnTo>
                  <a:lnTo>
                    <a:pt x="772" y="551"/>
                  </a:lnTo>
                  <a:lnTo>
                    <a:pt x="766" y="553"/>
                  </a:lnTo>
                  <a:lnTo>
                    <a:pt x="758" y="553"/>
                  </a:lnTo>
                  <a:lnTo>
                    <a:pt x="751" y="555"/>
                  </a:lnTo>
                  <a:lnTo>
                    <a:pt x="743" y="555"/>
                  </a:lnTo>
                  <a:lnTo>
                    <a:pt x="735" y="557"/>
                  </a:lnTo>
                  <a:lnTo>
                    <a:pt x="728" y="557"/>
                  </a:lnTo>
                  <a:lnTo>
                    <a:pt x="720" y="557"/>
                  </a:lnTo>
                  <a:lnTo>
                    <a:pt x="713" y="557"/>
                  </a:lnTo>
                  <a:lnTo>
                    <a:pt x="705" y="557"/>
                  </a:lnTo>
                  <a:lnTo>
                    <a:pt x="696" y="557"/>
                  </a:lnTo>
                  <a:lnTo>
                    <a:pt x="688" y="559"/>
                  </a:lnTo>
                  <a:lnTo>
                    <a:pt x="680" y="559"/>
                  </a:lnTo>
                  <a:lnTo>
                    <a:pt x="673" y="561"/>
                  </a:lnTo>
                  <a:lnTo>
                    <a:pt x="663" y="559"/>
                  </a:lnTo>
                  <a:lnTo>
                    <a:pt x="654" y="559"/>
                  </a:lnTo>
                  <a:lnTo>
                    <a:pt x="644" y="559"/>
                  </a:lnTo>
                  <a:lnTo>
                    <a:pt x="637" y="559"/>
                  </a:lnTo>
                  <a:lnTo>
                    <a:pt x="627" y="559"/>
                  </a:lnTo>
                  <a:lnTo>
                    <a:pt x="620" y="559"/>
                  </a:lnTo>
                  <a:lnTo>
                    <a:pt x="610" y="559"/>
                  </a:lnTo>
                  <a:lnTo>
                    <a:pt x="602" y="559"/>
                  </a:lnTo>
                  <a:lnTo>
                    <a:pt x="591" y="559"/>
                  </a:lnTo>
                  <a:lnTo>
                    <a:pt x="583" y="559"/>
                  </a:lnTo>
                  <a:lnTo>
                    <a:pt x="574" y="557"/>
                  </a:lnTo>
                  <a:lnTo>
                    <a:pt x="564" y="557"/>
                  </a:lnTo>
                  <a:lnTo>
                    <a:pt x="555" y="557"/>
                  </a:lnTo>
                  <a:lnTo>
                    <a:pt x="545" y="557"/>
                  </a:lnTo>
                  <a:lnTo>
                    <a:pt x="538" y="555"/>
                  </a:lnTo>
                  <a:lnTo>
                    <a:pt x="528" y="555"/>
                  </a:lnTo>
                  <a:lnTo>
                    <a:pt x="519" y="553"/>
                  </a:lnTo>
                  <a:lnTo>
                    <a:pt x="507" y="553"/>
                  </a:lnTo>
                  <a:lnTo>
                    <a:pt x="498" y="551"/>
                  </a:lnTo>
                  <a:lnTo>
                    <a:pt x="490" y="551"/>
                  </a:lnTo>
                  <a:lnTo>
                    <a:pt x="479" y="549"/>
                  </a:lnTo>
                  <a:lnTo>
                    <a:pt x="469" y="547"/>
                  </a:lnTo>
                  <a:lnTo>
                    <a:pt x="460" y="545"/>
                  </a:lnTo>
                  <a:lnTo>
                    <a:pt x="450" y="545"/>
                  </a:lnTo>
                  <a:lnTo>
                    <a:pt x="441" y="544"/>
                  </a:lnTo>
                  <a:lnTo>
                    <a:pt x="431" y="542"/>
                  </a:lnTo>
                  <a:lnTo>
                    <a:pt x="422" y="540"/>
                  </a:lnTo>
                  <a:lnTo>
                    <a:pt x="412" y="540"/>
                  </a:lnTo>
                  <a:lnTo>
                    <a:pt x="403" y="536"/>
                  </a:lnTo>
                  <a:lnTo>
                    <a:pt x="395" y="534"/>
                  </a:lnTo>
                  <a:lnTo>
                    <a:pt x="386" y="534"/>
                  </a:lnTo>
                  <a:lnTo>
                    <a:pt x="376" y="532"/>
                  </a:lnTo>
                  <a:lnTo>
                    <a:pt x="367" y="528"/>
                  </a:lnTo>
                  <a:lnTo>
                    <a:pt x="357" y="526"/>
                  </a:lnTo>
                  <a:lnTo>
                    <a:pt x="348" y="525"/>
                  </a:lnTo>
                  <a:lnTo>
                    <a:pt x="338" y="521"/>
                  </a:lnTo>
                  <a:lnTo>
                    <a:pt x="329" y="519"/>
                  </a:lnTo>
                  <a:lnTo>
                    <a:pt x="319" y="517"/>
                  </a:lnTo>
                  <a:lnTo>
                    <a:pt x="312" y="513"/>
                  </a:lnTo>
                  <a:lnTo>
                    <a:pt x="302" y="511"/>
                  </a:lnTo>
                  <a:lnTo>
                    <a:pt x="293" y="507"/>
                  </a:lnTo>
                  <a:lnTo>
                    <a:pt x="285" y="504"/>
                  </a:lnTo>
                  <a:lnTo>
                    <a:pt x="275" y="502"/>
                  </a:lnTo>
                  <a:lnTo>
                    <a:pt x="268" y="498"/>
                  </a:lnTo>
                  <a:lnTo>
                    <a:pt x="258" y="496"/>
                  </a:lnTo>
                  <a:lnTo>
                    <a:pt x="251" y="492"/>
                  </a:lnTo>
                  <a:lnTo>
                    <a:pt x="241" y="488"/>
                  </a:lnTo>
                  <a:lnTo>
                    <a:pt x="235" y="485"/>
                  </a:lnTo>
                  <a:lnTo>
                    <a:pt x="226" y="481"/>
                  </a:lnTo>
                  <a:lnTo>
                    <a:pt x="218" y="477"/>
                  </a:lnTo>
                  <a:lnTo>
                    <a:pt x="211" y="473"/>
                  </a:lnTo>
                  <a:lnTo>
                    <a:pt x="203" y="469"/>
                  </a:lnTo>
                  <a:lnTo>
                    <a:pt x="196" y="466"/>
                  </a:lnTo>
                  <a:lnTo>
                    <a:pt x="188" y="462"/>
                  </a:lnTo>
                  <a:lnTo>
                    <a:pt x="182" y="458"/>
                  </a:lnTo>
                  <a:lnTo>
                    <a:pt x="177" y="454"/>
                  </a:lnTo>
                  <a:lnTo>
                    <a:pt x="169" y="450"/>
                  </a:lnTo>
                  <a:lnTo>
                    <a:pt x="163" y="447"/>
                  </a:lnTo>
                  <a:lnTo>
                    <a:pt x="158" y="441"/>
                  </a:lnTo>
                  <a:lnTo>
                    <a:pt x="152" y="439"/>
                  </a:lnTo>
                  <a:lnTo>
                    <a:pt x="146" y="433"/>
                  </a:lnTo>
                  <a:lnTo>
                    <a:pt x="140" y="430"/>
                  </a:lnTo>
                  <a:lnTo>
                    <a:pt x="137" y="426"/>
                  </a:lnTo>
                  <a:lnTo>
                    <a:pt x="133" y="422"/>
                  </a:lnTo>
                  <a:lnTo>
                    <a:pt x="127" y="418"/>
                  </a:lnTo>
                  <a:lnTo>
                    <a:pt x="123" y="414"/>
                  </a:lnTo>
                  <a:lnTo>
                    <a:pt x="120" y="409"/>
                  </a:lnTo>
                  <a:lnTo>
                    <a:pt x="116" y="407"/>
                  </a:lnTo>
                  <a:lnTo>
                    <a:pt x="108" y="397"/>
                  </a:lnTo>
                  <a:lnTo>
                    <a:pt x="102" y="390"/>
                  </a:lnTo>
                  <a:lnTo>
                    <a:pt x="95" y="382"/>
                  </a:lnTo>
                  <a:lnTo>
                    <a:pt x="91" y="372"/>
                  </a:lnTo>
                  <a:lnTo>
                    <a:pt x="87" y="367"/>
                  </a:lnTo>
                  <a:lnTo>
                    <a:pt x="83" y="359"/>
                  </a:lnTo>
                  <a:lnTo>
                    <a:pt x="78" y="350"/>
                  </a:lnTo>
                  <a:lnTo>
                    <a:pt x="76" y="342"/>
                  </a:lnTo>
                  <a:lnTo>
                    <a:pt x="72" y="334"/>
                  </a:lnTo>
                  <a:lnTo>
                    <a:pt x="70" y="327"/>
                  </a:lnTo>
                  <a:lnTo>
                    <a:pt x="68" y="319"/>
                  </a:lnTo>
                  <a:lnTo>
                    <a:pt x="66" y="312"/>
                  </a:lnTo>
                  <a:lnTo>
                    <a:pt x="64" y="304"/>
                  </a:lnTo>
                  <a:lnTo>
                    <a:pt x="64" y="298"/>
                  </a:lnTo>
                  <a:lnTo>
                    <a:pt x="63" y="291"/>
                  </a:lnTo>
                  <a:lnTo>
                    <a:pt x="61" y="283"/>
                  </a:lnTo>
                  <a:lnTo>
                    <a:pt x="59" y="277"/>
                  </a:lnTo>
                  <a:lnTo>
                    <a:pt x="59" y="272"/>
                  </a:lnTo>
                  <a:lnTo>
                    <a:pt x="57" y="266"/>
                  </a:lnTo>
                  <a:lnTo>
                    <a:pt x="57" y="260"/>
                  </a:lnTo>
                  <a:lnTo>
                    <a:pt x="57" y="255"/>
                  </a:lnTo>
                  <a:lnTo>
                    <a:pt x="55" y="251"/>
                  </a:lnTo>
                  <a:lnTo>
                    <a:pt x="53" y="243"/>
                  </a:lnTo>
                  <a:lnTo>
                    <a:pt x="51" y="238"/>
                  </a:lnTo>
                  <a:lnTo>
                    <a:pt x="49" y="230"/>
                  </a:lnTo>
                  <a:lnTo>
                    <a:pt x="47" y="222"/>
                  </a:lnTo>
                  <a:lnTo>
                    <a:pt x="43" y="215"/>
                  </a:lnTo>
                  <a:lnTo>
                    <a:pt x="42" y="207"/>
                  </a:lnTo>
                  <a:lnTo>
                    <a:pt x="38" y="200"/>
                  </a:lnTo>
                  <a:lnTo>
                    <a:pt x="36" y="192"/>
                  </a:lnTo>
                  <a:lnTo>
                    <a:pt x="34" y="186"/>
                  </a:lnTo>
                  <a:lnTo>
                    <a:pt x="32" y="181"/>
                  </a:lnTo>
                  <a:lnTo>
                    <a:pt x="30" y="177"/>
                  </a:lnTo>
                  <a:lnTo>
                    <a:pt x="28" y="173"/>
                  </a:lnTo>
                  <a:lnTo>
                    <a:pt x="24" y="163"/>
                  </a:lnTo>
                  <a:lnTo>
                    <a:pt x="23" y="156"/>
                  </a:lnTo>
                  <a:lnTo>
                    <a:pt x="19" y="146"/>
                  </a:lnTo>
                  <a:lnTo>
                    <a:pt x="17" y="139"/>
                  </a:lnTo>
                  <a:lnTo>
                    <a:pt x="15" y="129"/>
                  </a:lnTo>
                  <a:lnTo>
                    <a:pt x="11" y="122"/>
                  </a:lnTo>
                  <a:lnTo>
                    <a:pt x="9" y="114"/>
                  </a:lnTo>
                  <a:lnTo>
                    <a:pt x="5" y="106"/>
                  </a:lnTo>
                  <a:lnTo>
                    <a:pt x="4" y="99"/>
                  </a:lnTo>
                  <a:lnTo>
                    <a:pt x="4" y="93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2" y="72"/>
                  </a:lnTo>
                  <a:lnTo>
                    <a:pt x="5" y="72"/>
                  </a:lnTo>
                  <a:lnTo>
                    <a:pt x="9" y="74"/>
                  </a:lnTo>
                  <a:lnTo>
                    <a:pt x="13" y="78"/>
                  </a:lnTo>
                  <a:lnTo>
                    <a:pt x="17" y="82"/>
                  </a:lnTo>
                  <a:lnTo>
                    <a:pt x="23" y="89"/>
                  </a:lnTo>
                  <a:lnTo>
                    <a:pt x="23" y="89"/>
                  </a:lnTo>
                  <a:close/>
                </a:path>
              </a:pathLst>
            </a:custGeom>
            <a:solidFill>
              <a:srgbClr val="C4B8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2581" y="1680"/>
              <a:ext cx="545" cy="232"/>
            </a:xfrm>
            <a:custGeom>
              <a:avLst/>
              <a:gdLst/>
              <a:ahLst/>
              <a:cxnLst>
                <a:cxn ang="0">
                  <a:pos x="2" y="456"/>
                </a:cxn>
                <a:cxn ang="0">
                  <a:pos x="0" y="439"/>
                </a:cxn>
                <a:cxn ang="0">
                  <a:pos x="2" y="415"/>
                </a:cxn>
                <a:cxn ang="0">
                  <a:pos x="6" y="384"/>
                </a:cxn>
                <a:cxn ang="0">
                  <a:pos x="10" y="361"/>
                </a:cxn>
                <a:cxn ang="0">
                  <a:pos x="15" y="342"/>
                </a:cxn>
                <a:cxn ang="0">
                  <a:pos x="23" y="323"/>
                </a:cxn>
                <a:cxn ang="0">
                  <a:pos x="31" y="304"/>
                </a:cxn>
                <a:cxn ang="0">
                  <a:pos x="42" y="285"/>
                </a:cxn>
                <a:cxn ang="0">
                  <a:pos x="53" y="265"/>
                </a:cxn>
                <a:cxn ang="0">
                  <a:pos x="70" y="246"/>
                </a:cxn>
                <a:cxn ang="0">
                  <a:pos x="86" y="225"/>
                </a:cxn>
                <a:cxn ang="0">
                  <a:pos x="105" y="204"/>
                </a:cxn>
                <a:cxn ang="0">
                  <a:pos x="126" y="183"/>
                </a:cxn>
                <a:cxn ang="0">
                  <a:pos x="148" y="162"/>
                </a:cxn>
                <a:cxn ang="0">
                  <a:pos x="171" y="141"/>
                </a:cxn>
                <a:cxn ang="0">
                  <a:pos x="200" y="122"/>
                </a:cxn>
                <a:cxn ang="0">
                  <a:pos x="226" y="101"/>
                </a:cxn>
                <a:cxn ang="0">
                  <a:pos x="259" y="84"/>
                </a:cxn>
                <a:cxn ang="0">
                  <a:pos x="289" y="67"/>
                </a:cxn>
                <a:cxn ang="0">
                  <a:pos x="323" y="52"/>
                </a:cxn>
                <a:cxn ang="0">
                  <a:pos x="359" y="36"/>
                </a:cxn>
                <a:cxn ang="0">
                  <a:pos x="399" y="25"/>
                </a:cxn>
                <a:cxn ang="0">
                  <a:pos x="439" y="16"/>
                </a:cxn>
                <a:cxn ang="0">
                  <a:pos x="483" y="8"/>
                </a:cxn>
                <a:cxn ang="0">
                  <a:pos x="527" y="2"/>
                </a:cxn>
                <a:cxn ang="0">
                  <a:pos x="576" y="0"/>
                </a:cxn>
                <a:cxn ang="0">
                  <a:pos x="622" y="0"/>
                </a:cxn>
                <a:cxn ang="0">
                  <a:pos x="669" y="4"/>
                </a:cxn>
                <a:cxn ang="0">
                  <a:pos x="713" y="12"/>
                </a:cxn>
                <a:cxn ang="0">
                  <a:pos x="755" y="21"/>
                </a:cxn>
                <a:cxn ang="0">
                  <a:pos x="795" y="31"/>
                </a:cxn>
                <a:cxn ang="0">
                  <a:pos x="831" y="44"/>
                </a:cxn>
                <a:cxn ang="0">
                  <a:pos x="865" y="59"/>
                </a:cxn>
                <a:cxn ang="0">
                  <a:pos x="899" y="76"/>
                </a:cxn>
                <a:cxn ang="0">
                  <a:pos x="928" y="92"/>
                </a:cxn>
                <a:cxn ang="0">
                  <a:pos x="954" y="109"/>
                </a:cxn>
                <a:cxn ang="0">
                  <a:pos x="979" y="126"/>
                </a:cxn>
                <a:cxn ang="0">
                  <a:pos x="1000" y="145"/>
                </a:cxn>
                <a:cxn ang="0">
                  <a:pos x="1030" y="173"/>
                </a:cxn>
                <a:cxn ang="0">
                  <a:pos x="1055" y="204"/>
                </a:cxn>
                <a:cxn ang="0">
                  <a:pos x="1070" y="230"/>
                </a:cxn>
                <a:cxn ang="0">
                  <a:pos x="1078" y="261"/>
                </a:cxn>
                <a:cxn ang="0">
                  <a:pos x="1084" y="291"/>
                </a:cxn>
                <a:cxn ang="0">
                  <a:pos x="1088" y="322"/>
                </a:cxn>
                <a:cxn ang="0">
                  <a:pos x="1089" y="348"/>
                </a:cxn>
                <a:cxn ang="0">
                  <a:pos x="1088" y="371"/>
                </a:cxn>
                <a:cxn ang="0">
                  <a:pos x="1088" y="394"/>
                </a:cxn>
                <a:cxn ang="0">
                  <a:pos x="664" y="61"/>
                </a:cxn>
                <a:cxn ang="0">
                  <a:pos x="4" y="466"/>
                </a:cxn>
              </a:cxnLst>
              <a:rect l="0" t="0" r="r" b="b"/>
              <a:pathLst>
                <a:path w="1089" h="466">
                  <a:moveTo>
                    <a:pt x="4" y="466"/>
                  </a:moveTo>
                  <a:lnTo>
                    <a:pt x="2" y="466"/>
                  </a:lnTo>
                  <a:lnTo>
                    <a:pt x="2" y="460"/>
                  </a:lnTo>
                  <a:lnTo>
                    <a:pt x="2" y="456"/>
                  </a:lnTo>
                  <a:lnTo>
                    <a:pt x="2" y="455"/>
                  </a:lnTo>
                  <a:lnTo>
                    <a:pt x="2" y="449"/>
                  </a:lnTo>
                  <a:lnTo>
                    <a:pt x="2" y="445"/>
                  </a:lnTo>
                  <a:lnTo>
                    <a:pt x="0" y="439"/>
                  </a:lnTo>
                  <a:lnTo>
                    <a:pt x="0" y="436"/>
                  </a:lnTo>
                  <a:lnTo>
                    <a:pt x="0" y="428"/>
                  </a:lnTo>
                  <a:lnTo>
                    <a:pt x="2" y="422"/>
                  </a:lnTo>
                  <a:lnTo>
                    <a:pt x="2" y="415"/>
                  </a:lnTo>
                  <a:lnTo>
                    <a:pt x="2" y="407"/>
                  </a:lnTo>
                  <a:lnTo>
                    <a:pt x="4" y="399"/>
                  </a:lnTo>
                  <a:lnTo>
                    <a:pt x="4" y="394"/>
                  </a:lnTo>
                  <a:lnTo>
                    <a:pt x="6" y="384"/>
                  </a:lnTo>
                  <a:lnTo>
                    <a:pt x="8" y="377"/>
                  </a:lnTo>
                  <a:lnTo>
                    <a:pt x="8" y="371"/>
                  </a:lnTo>
                  <a:lnTo>
                    <a:pt x="10" y="367"/>
                  </a:lnTo>
                  <a:lnTo>
                    <a:pt x="10" y="361"/>
                  </a:lnTo>
                  <a:lnTo>
                    <a:pt x="12" y="358"/>
                  </a:lnTo>
                  <a:lnTo>
                    <a:pt x="12" y="352"/>
                  </a:lnTo>
                  <a:lnTo>
                    <a:pt x="13" y="348"/>
                  </a:lnTo>
                  <a:lnTo>
                    <a:pt x="15" y="342"/>
                  </a:lnTo>
                  <a:lnTo>
                    <a:pt x="15" y="339"/>
                  </a:lnTo>
                  <a:lnTo>
                    <a:pt x="17" y="333"/>
                  </a:lnTo>
                  <a:lnTo>
                    <a:pt x="19" y="329"/>
                  </a:lnTo>
                  <a:lnTo>
                    <a:pt x="23" y="323"/>
                  </a:lnTo>
                  <a:lnTo>
                    <a:pt x="25" y="320"/>
                  </a:lnTo>
                  <a:lnTo>
                    <a:pt x="27" y="314"/>
                  </a:lnTo>
                  <a:lnTo>
                    <a:pt x="29" y="310"/>
                  </a:lnTo>
                  <a:lnTo>
                    <a:pt x="31" y="304"/>
                  </a:lnTo>
                  <a:lnTo>
                    <a:pt x="34" y="299"/>
                  </a:lnTo>
                  <a:lnTo>
                    <a:pt x="36" y="295"/>
                  </a:lnTo>
                  <a:lnTo>
                    <a:pt x="38" y="289"/>
                  </a:lnTo>
                  <a:lnTo>
                    <a:pt x="42" y="285"/>
                  </a:lnTo>
                  <a:lnTo>
                    <a:pt x="46" y="280"/>
                  </a:lnTo>
                  <a:lnTo>
                    <a:pt x="48" y="274"/>
                  </a:lnTo>
                  <a:lnTo>
                    <a:pt x="51" y="270"/>
                  </a:lnTo>
                  <a:lnTo>
                    <a:pt x="53" y="265"/>
                  </a:lnTo>
                  <a:lnTo>
                    <a:pt x="57" y="261"/>
                  </a:lnTo>
                  <a:lnTo>
                    <a:pt x="61" y="255"/>
                  </a:lnTo>
                  <a:lnTo>
                    <a:pt x="65" y="249"/>
                  </a:lnTo>
                  <a:lnTo>
                    <a:pt x="70" y="246"/>
                  </a:lnTo>
                  <a:lnTo>
                    <a:pt x="74" y="240"/>
                  </a:lnTo>
                  <a:lnTo>
                    <a:pt x="78" y="234"/>
                  </a:lnTo>
                  <a:lnTo>
                    <a:pt x="82" y="230"/>
                  </a:lnTo>
                  <a:lnTo>
                    <a:pt x="86" y="225"/>
                  </a:lnTo>
                  <a:lnTo>
                    <a:pt x="91" y="219"/>
                  </a:lnTo>
                  <a:lnTo>
                    <a:pt x="95" y="213"/>
                  </a:lnTo>
                  <a:lnTo>
                    <a:pt x="99" y="209"/>
                  </a:lnTo>
                  <a:lnTo>
                    <a:pt x="105" y="204"/>
                  </a:lnTo>
                  <a:lnTo>
                    <a:pt x="110" y="198"/>
                  </a:lnTo>
                  <a:lnTo>
                    <a:pt x="116" y="192"/>
                  </a:lnTo>
                  <a:lnTo>
                    <a:pt x="120" y="188"/>
                  </a:lnTo>
                  <a:lnTo>
                    <a:pt x="126" y="183"/>
                  </a:lnTo>
                  <a:lnTo>
                    <a:pt x="131" y="177"/>
                  </a:lnTo>
                  <a:lnTo>
                    <a:pt x="135" y="171"/>
                  </a:lnTo>
                  <a:lnTo>
                    <a:pt x="143" y="166"/>
                  </a:lnTo>
                  <a:lnTo>
                    <a:pt x="148" y="162"/>
                  </a:lnTo>
                  <a:lnTo>
                    <a:pt x="154" y="156"/>
                  </a:lnTo>
                  <a:lnTo>
                    <a:pt x="160" y="150"/>
                  </a:lnTo>
                  <a:lnTo>
                    <a:pt x="166" y="147"/>
                  </a:lnTo>
                  <a:lnTo>
                    <a:pt x="171" y="141"/>
                  </a:lnTo>
                  <a:lnTo>
                    <a:pt x="179" y="135"/>
                  </a:lnTo>
                  <a:lnTo>
                    <a:pt x="185" y="131"/>
                  </a:lnTo>
                  <a:lnTo>
                    <a:pt x="192" y="126"/>
                  </a:lnTo>
                  <a:lnTo>
                    <a:pt x="200" y="122"/>
                  </a:lnTo>
                  <a:lnTo>
                    <a:pt x="205" y="116"/>
                  </a:lnTo>
                  <a:lnTo>
                    <a:pt x="213" y="112"/>
                  </a:lnTo>
                  <a:lnTo>
                    <a:pt x="219" y="107"/>
                  </a:lnTo>
                  <a:lnTo>
                    <a:pt x="226" y="101"/>
                  </a:lnTo>
                  <a:lnTo>
                    <a:pt x="234" y="97"/>
                  </a:lnTo>
                  <a:lnTo>
                    <a:pt x="242" y="92"/>
                  </a:lnTo>
                  <a:lnTo>
                    <a:pt x="249" y="88"/>
                  </a:lnTo>
                  <a:lnTo>
                    <a:pt x="259" y="84"/>
                  </a:lnTo>
                  <a:lnTo>
                    <a:pt x="266" y="80"/>
                  </a:lnTo>
                  <a:lnTo>
                    <a:pt x="274" y="74"/>
                  </a:lnTo>
                  <a:lnTo>
                    <a:pt x="281" y="71"/>
                  </a:lnTo>
                  <a:lnTo>
                    <a:pt x="289" y="67"/>
                  </a:lnTo>
                  <a:lnTo>
                    <a:pt x="299" y="63"/>
                  </a:lnTo>
                  <a:lnTo>
                    <a:pt x="306" y="59"/>
                  </a:lnTo>
                  <a:lnTo>
                    <a:pt x="316" y="55"/>
                  </a:lnTo>
                  <a:lnTo>
                    <a:pt x="323" y="52"/>
                  </a:lnTo>
                  <a:lnTo>
                    <a:pt x="333" y="48"/>
                  </a:lnTo>
                  <a:lnTo>
                    <a:pt x="342" y="44"/>
                  </a:lnTo>
                  <a:lnTo>
                    <a:pt x="350" y="40"/>
                  </a:lnTo>
                  <a:lnTo>
                    <a:pt x="359" y="36"/>
                  </a:lnTo>
                  <a:lnTo>
                    <a:pt x="371" y="35"/>
                  </a:lnTo>
                  <a:lnTo>
                    <a:pt x="378" y="31"/>
                  </a:lnTo>
                  <a:lnTo>
                    <a:pt x="390" y="29"/>
                  </a:lnTo>
                  <a:lnTo>
                    <a:pt x="399" y="25"/>
                  </a:lnTo>
                  <a:lnTo>
                    <a:pt x="409" y="23"/>
                  </a:lnTo>
                  <a:lnTo>
                    <a:pt x="418" y="19"/>
                  </a:lnTo>
                  <a:lnTo>
                    <a:pt x="430" y="17"/>
                  </a:lnTo>
                  <a:lnTo>
                    <a:pt x="439" y="16"/>
                  </a:lnTo>
                  <a:lnTo>
                    <a:pt x="451" y="14"/>
                  </a:lnTo>
                  <a:lnTo>
                    <a:pt x="460" y="10"/>
                  </a:lnTo>
                  <a:lnTo>
                    <a:pt x="472" y="10"/>
                  </a:lnTo>
                  <a:lnTo>
                    <a:pt x="483" y="8"/>
                  </a:lnTo>
                  <a:lnTo>
                    <a:pt x="494" y="6"/>
                  </a:lnTo>
                  <a:lnTo>
                    <a:pt x="504" y="4"/>
                  </a:lnTo>
                  <a:lnTo>
                    <a:pt x="515" y="4"/>
                  </a:lnTo>
                  <a:lnTo>
                    <a:pt x="527" y="2"/>
                  </a:lnTo>
                  <a:lnTo>
                    <a:pt x="540" y="2"/>
                  </a:lnTo>
                  <a:lnTo>
                    <a:pt x="551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8" y="0"/>
                  </a:lnTo>
                  <a:lnTo>
                    <a:pt x="599" y="0"/>
                  </a:lnTo>
                  <a:lnTo>
                    <a:pt x="610" y="0"/>
                  </a:lnTo>
                  <a:lnTo>
                    <a:pt x="622" y="0"/>
                  </a:lnTo>
                  <a:lnTo>
                    <a:pt x="635" y="2"/>
                  </a:lnTo>
                  <a:lnTo>
                    <a:pt x="646" y="2"/>
                  </a:lnTo>
                  <a:lnTo>
                    <a:pt x="658" y="4"/>
                  </a:lnTo>
                  <a:lnTo>
                    <a:pt x="669" y="4"/>
                  </a:lnTo>
                  <a:lnTo>
                    <a:pt x="681" y="6"/>
                  </a:lnTo>
                  <a:lnTo>
                    <a:pt x="692" y="8"/>
                  </a:lnTo>
                  <a:lnTo>
                    <a:pt x="702" y="10"/>
                  </a:lnTo>
                  <a:lnTo>
                    <a:pt x="713" y="12"/>
                  </a:lnTo>
                  <a:lnTo>
                    <a:pt x="724" y="14"/>
                  </a:lnTo>
                  <a:lnTo>
                    <a:pt x="734" y="16"/>
                  </a:lnTo>
                  <a:lnTo>
                    <a:pt x="745" y="17"/>
                  </a:lnTo>
                  <a:lnTo>
                    <a:pt x="755" y="21"/>
                  </a:lnTo>
                  <a:lnTo>
                    <a:pt x="766" y="23"/>
                  </a:lnTo>
                  <a:lnTo>
                    <a:pt x="774" y="27"/>
                  </a:lnTo>
                  <a:lnTo>
                    <a:pt x="785" y="29"/>
                  </a:lnTo>
                  <a:lnTo>
                    <a:pt x="795" y="31"/>
                  </a:lnTo>
                  <a:lnTo>
                    <a:pt x="804" y="35"/>
                  </a:lnTo>
                  <a:lnTo>
                    <a:pt x="814" y="38"/>
                  </a:lnTo>
                  <a:lnTo>
                    <a:pt x="821" y="42"/>
                  </a:lnTo>
                  <a:lnTo>
                    <a:pt x="831" y="44"/>
                  </a:lnTo>
                  <a:lnTo>
                    <a:pt x="840" y="48"/>
                  </a:lnTo>
                  <a:lnTo>
                    <a:pt x="850" y="52"/>
                  </a:lnTo>
                  <a:lnTo>
                    <a:pt x="857" y="55"/>
                  </a:lnTo>
                  <a:lnTo>
                    <a:pt x="865" y="59"/>
                  </a:lnTo>
                  <a:lnTo>
                    <a:pt x="875" y="63"/>
                  </a:lnTo>
                  <a:lnTo>
                    <a:pt x="882" y="67"/>
                  </a:lnTo>
                  <a:lnTo>
                    <a:pt x="890" y="71"/>
                  </a:lnTo>
                  <a:lnTo>
                    <a:pt x="899" y="76"/>
                  </a:lnTo>
                  <a:lnTo>
                    <a:pt x="907" y="80"/>
                  </a:lnTo>
                  <a:lnTo>
                    <a:pt x="913" y="84"/>
                  </a:lnTo>
                  <a:lnTo>
                    <a:pt x="920" y="88"/>
                  </a:lnTo>
                  <a:lnTo>
                    <a:pt x="928" y="92"/>
                  </a:lnTo>
                  <a:lnTo>
                    <a:pt x="935" y="97"/>
                  </a:lnTo>
                  <a:lnTo>
                    <a:pt x="941" y="101"/>
                  </a:lnTo>
                  <a:lnTo>
                    <a:pt x="949" y="105"/>
                  </a:lnTo>
                  <a:lnTo>
                    <a:pt x="954" y="109"/>
                  </a:lnTo>
                  <a:lnTo>
                    <a:pt x="962" y="114"/>
                  </a:lnTo>
                  <a:lnTo>
                    <a:pt x="968" y="118"/>
                  </a:lnTo>
                  <a:lnTo>
                    <a:pt x="973" y="122"/>
                  </a:lnTo>
                  <a:lnTo>
                    <a:pt x="979" y="126"/>
                  </a:lnTo>
                  <a:lnTo>
                    <a:pt x="985" y="131"/>
                  </a:lnTo>
                  <a:lnTo>
                    <a:pt x="991" y="135"/>
                  </a:lnTo>
                  <a:lnTo>
                    <a:pt x="996" y="141"/>
                  </a:lnTo>
                  <a:lnTo>
                    <a:pt x="1000" y="145"/>
                  </a:lnTo>
                  <a:lnTo>
                    <a:pt x="1006" y="149"/>
                  </a:lnTo>
                  <a:lnTo>
                    <a:pt x="1015" y="158"/>
                  </a:lnTo>
                  <a:lnTo>
                    <a:pt x="1025" y="166"/>
                  </a:lnTo>
                  <a:lnTo>
                    <a:pt x="1030" y="173"/>
                  </a:lnTo>
                  <a:lnTo>
                    <a:pt x="1040" y="183"/>
                  </a:lnTo>
                  <a:lnTo>
                    <a:pt x="1046" y="188"/>
                  </a:lnTo>
                  <a:lnTo>
                    <a:pt x="1051" y="196"/>
                  </a:lnTo>
                  <a:lnTo>
                    <a:pt x="1055" y="204"/>
                  </a:lnTo>
                  <a:lnTo>
                    <a:pt x="1061" y="211"/>
                  </a:lnTo>
                  <a:lnTo>
                    <a:pt x="1065" y="217"/>
                  </a:lnTo>
                  <a:lnTo>
                    <a:pt x="1067" y="223"/>
                  </a:lnTo>
                  <a:lnTo>
                    <a:pt x="1070" y="230"/>
                  </a:lnTo>
                  <a:lnTo>
                    <a:pt x="1072" y="238"/>
                  </a:lnTo>
                  <a:lnTo>
                    <a:pt x="1074" y="246"/>
                  </a:lnTo>
                  <a:lnTo>
                    <a:pt x="1078" y="253"/>
                  </a:lnTo>
                  <a:lnTo>
                    <a:pt x="1078" y="261"/>
                  </a:lnTo>
                  <a:lnTo>
                    <a:pt x="1082" y="268"/>
                  </a:lnTo>
                  <a:lnTo>
                    <a:pt x="1082" y="276"/>
                  </a:lnTo>
                  <a:lnTo>
                    <a:pt x="1084" y="284"/>
                  </a:lnTo>
                  <a:lnTo>
                    <a:pt x="1084" y="291"/>
                  </a:lnTo>
                  <a:lnTo>
                    <a:pt x="1086" y="299"/>
                  </a:lnTo>
                  <a:lnTo>
                    <a:pt x="1086" y="306"/>
                  </a:lnTo>
                  <a:lnTo>
                    <a:pt x="1088" y="314"/>
                  </a:lnTo>
                  <a:lnTo>
                    <a:pt x="1088" y="322"/>
                  </a:lnTo>
                  <a:lnTo>
                    <a:pt x="1089" y="329"/>
                  </a:lnTo>
                  <a:lnTo>
                    <a:pt x="1089" y="335"/>
                  </a:lnTo>
                  <a:lnTo>
                    <a:pt x="1089" y="342"/>
                  </a:lnTo>
                  <a:lnTo>
                    <a:pt x="1089" y="348"/>
                  </a:lnTo>
                  <a:lnTo>
                    <a:pt x="1089" y="356"/>
                  </a:lnTo>
                  <a:lnTo>
                    <a:pt x="1088" y="360"/>
                  </a:lnTo>
                  <a:lnTo>
                    <a:pt x="1088" y="365"/>
                  </a:lnTo>
                  <a:lnTo>
                    <a:pt x="1088" y="371"/>
                  </a:lnTo>
                  <a:lnTo>
                    <a:pt x="1088" y="377"/>
                  </a:lnTo>
                  <a:lnTo>
                    <a:pt x="1088" y="384"/>
                  </a:lnTo>
                  <a:lnTo>
                    <a:pt x="1088" y="390"/>
                  </a:lnTo>
                  <a:lnTo>
                    <a:pt x="1088" y="394"/>
                  </a:lnTo>
                  <a:lnTo>
                    <a:pt x="1088" y="396"/>
                  </a:lnTo>
                  <a:lnTo>
                    <a:pt x="1038" y="263"/>
                  </a:lnTo>
                  <a:lnTo>
                    <a:pt x="911" y="126"/>
                  </a:lnTo>
                  <a:lnTo>
                    <a:pt x="664" y="61"/>
                  </a:lnTo>
                  <a:lnTo>
                    <a:pt x="335" y="112"/>
                  </a:lnTo>
                  <a:lnTo>
                    <a:pt x="127" y="257"/>
                  </a:lnTo>
                  <a:lnTo>
                    <a:pt x="38" y="380"/>
                  </a:lnTo>
                  <a:lnTo>
                    <a:pt x="4" y="466"/>
                  </a:lnTo>
                  <a:lnTo>
                    <a:pt x="4" y="466"/>
                  </a:lnTo>
                  <a:close/>
                </a:path>
              </a:pathLst>
            </a:custGeom>
            <a:solidFill>
              <a:srgbClr val="825C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2595" y="1975"/>
              <a:ext cx="531" cy="159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45" y="234"/>
                </a:cxn>
                <a:cxn ang="0">
                  <a:pos x="83" y="263"/>
                </a:cxn>
                <a:cxn ang="0">
                  <a:pos x="112" y="266"/>
                </a:cxn>
                <a:cxn ang="0">
                  <a:pos x="152" y="272"/>
                </a:cxn>
                <a:cxn ang="0">
                  <a:pos x="199" y="278"/>
                </a:cxn>
                <a:cxn ang="0">
                  <a:pos x="254" y="284"/>
                </a:cxn>
                <a:cxn ang="0">
                  <a:pos x="313" y="289"/>
                </a:cxn>
                <a:cxn ang="0">
                  <a:pos x="370" y="295"/>
                </a:cxn>
                <a:cxn ang="0">
                  <a:pos x="424" y="301"/>
                </a:cxn>
                <a:cxn ang="0">
                  <a:pos x="471" y="306"/>
                </a:cxn>
                <a:cxn ang="0">
                  <a:pos x="509" y="312"/>
                </a:cxn>
                <a:cxn ang="0">
                  <a:pos x="543" y="318"/>
                </a:cxn>
                <a:cxn ang="0">
                  <a:pos x="579" y="312"/>
                </a:cxn>
                <a:cxn ang="0">
                  <a:pos x="616" y="287"/>
                </a:cxn>
                <a:cxn ang="0">
                  <a:pos x="654" y="280"/>
                </a:cxn>
                <a:cxn ang="0">
                  <a:pos x="692" y="274"/>
                </a:cxn>
                <a:cxn ang="0">
                  <a:pos x="730" y="266"/>
                </a:cxn>
                <a:cxn ang="0">
                  <a:pos x="758" y="259"/>
                </a:cxn>
                <a:cxn ang="0">
                  <a:pos x="790" y="249"/>
                </a:cxn>
                <a:cxn ang="0">
                  <a:pos x="823" y="240"/>
                </a:cxn>
                <a:cxn ang="0">
                  <a:pos x="855" y="228"/>
                </a:cxn>
                <a:cxn ang="0">
                  <a:pos x="886" y="215"/>
                </a:cxn>
                <a:cxn ang="0">
                  <a:pos x="914" y="202"/>
                </a:cxn>
                <a:cxn ang="0">
                  <a:pos x="946" y="185"/>
                </a:cxn>
                <a:cxn ang="0">
                  <a:pos x="986" y="156"/>
                </a:cxn>
                <a:cxn ang="0">
                  <a:pos x="1019" y="126"/>
                </a:cxn>
                <a:cxn ang="0">
                  <a:pos x="1045" y="82"/>
                </a:cxn>
                <a:cxn ang="0">
                  <a:pos x="1053" y="48"/>
                </a:cxn>
                <a:cxn ang="0">
                  <a:pos x="1060" y="17"/>
                </a:cxn>
                <a:cxn ang="0">
                  <a:pos x="1043" y="0"/>
                </a:cxn>
                <a:cxn ang="0">
                  <a:pos x="1013" y="29"/>
                </a:cxn>
                <a:cxn ang="0">
                  <a:pos x="988" y="61"/>
                </a:cxn>
                <a:cxn ang="0">
                  <a:pos x="950" y="101"/>
                </a:cxn>
                <a:cxn ang="0">
                  <a:pos x="906" y="135"/>
                </a:cxn>
                <a:cxn ang="0">
                  <a:pos x="880" y="154"/>
                </a:cxn>
                <a:cxn ang="0">
                  <a:pos x="848" y="169"/>
                </a:cxn>
                <a:cxn ang="0">
                  <a:pos x="811" y="185"/>
                </a:cxn>
                <a:cxn ang="0">
                  <a:pos x="773" y="198"/>
                </a:cxn>
                <a:cxn ang="0">
                  <a:pos x="730" y="211"/>
                </a:cxn>
                <a:cxn ang="0">
                  <a:pos x="686" y="223"/>
                </a:cxn>
                <a:cxn ang="0">
                  <a:pos x="640" y="234"/>
                </a:cxn>
                <a:cxn ang="0">
                  <a:pos x="593" y="242"/>
                </a:cxn>
                <a:cxn ang="0">
                  <a:pos x="543" y="245"/>
                </a:cxn>
                <a:cxn ang="0">
                  <a:pos x="492" y="249"/>
                </a:cxn>
                <a:cxn ang="0">
                  <a:pos x="444" y="249"/>
                </a:cxn>
                <a:cxn ang="0">
                  <a:pos x="393" y="245"/>
                </a:cxn>
                <a:cxn ang="0">
                  <a:pos x="346" y="242"/>
                </a:cxn>
                <a:cxn ang="0">
                  <a:pos x="300" y="238"/>
                </a:cxn>
                <a:cxn ang="0">
                  <a:pos x="260" y="232"/>
                </a:cxn>
                <a:cxn ang="0">
                  <a:pos x="222" y="226"/>
                </a:cxn>
                <a:cxn ang="0">
                  <a:pos x="190" y="221"/>
                </a:cxn>
                <a:cxn ang="0">
                  <a:pos x="159" y="215"/>
                </a:cxn>
                <a:cxn ang="0">
                  <a:pos x="133" y="207"/>
                </a:cxn>
                <a:cxn ang="0">
                  <a:pos x="95" y="192"/>
                </a:cxn>
                <a:cxn ang="0">
                  <a:pos x="66" y="169"/>
                </a:cxn>
                <a:cxn ang="0">
                  <a:pos x="28" y="145"/>
                </a:cxn>
                <a:cxn ang="0">
                  <a:pos x="2" y="143"/>
                </a:cxn>
              </a:cxnLst>
              <a:rect l="0" t="0" r="r" b="b"/>
              <a:pathLst>
                <a:path w="1060" h="318">
                  <a:moveTo>
                    <a:pt x="0" y="149"/>
                  </a:moveTo>
                  <a:lnTo>
                    <a:pt x="0" y="156"/>
                  </a:lnTo>
                  <a:lnTo>
                    <a:pt x="0" y="162"/>
                  </a:lnTo>
                  <a:lnTo>
                    <a:pt x="2" y="169"/>
                  </a:lnTo>
                  <a:lnTo>
                    <a:pt x="5" y="179"/>
                  </a:lnTo>
                  <a:lnTo>
                    <a:pt x="9" y="187"/>
                  </a:lnTo>
                  <a:lnTo>
                    <a:pt x="13" y="196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32" y="221"/>
                  </a:lnTo>
                  <a:lnTo>
                    <a:pt x="38" y="228"/>
                  </a:lnTo>
                  <a:lnTo>
                    <a:pt x="45" y="234"/>
                  </a:lnTo>
                  <a:lnTo>
                    <a:pt x="53" y="242"/>
                  </a:lnTo>
                  <a:lnTo>
                    <a:pt x="59" y="247"/>
                  </a:lnTo>
                  <a:lnTo>
                    <a:pt x="66" y="253"/>
                  </a:lnTo>
                  <a:lnTo>
                    <a:pt x="74" y="257"/>
                  </a:lnTo>
                  <a:lnTo>
                    <a:pt x="81" y="261"/>
                  </a:lnTo>
                  <a:lnTo>
                    <a:pt x="83" y="263"/>
                  </a:lnTo>
                  <a:lnTo>
                    <a:pt x="91" y="263"/>
                  </a:lnTo>
                  <a:lnTo>
                    <a:pt x="93" y="263"/>
                  </a:lnTo>
                  <a:lnTo>
                    <a:pt x="98" y="264"/>
                  </a:lnTo>
                  <a:lnTo>
                    <a:pt x="102" y="264"/>
                  </a:lnTo>
                  <a:lnTo>
                    <a:pt x="108" y="266"/>
                  </a:lnTo>
                  <a:lnTo>
                    <a:pt x="112" y="266"/>
                  </a:lnTo>
                  <a:lnTo>
                    <a:pt x="117" y="268"/>
                  </a:lnTo>
                  <a:lnTo>
                    <a:pt x="123" y="268"/>
                  </a:lnTo>
                  <a:lnTo>
                    <a:pt x="131" y="268"/>
                  </a:lnTo>
                  <a:lnTo>
                    <a:pt x="137" y="270"/>
                  </a:lnTo>
                  <a:lnTo>
                    <a:pt x="144" y="270"/>
                  </a:lnTo>
                  <a:lnTo>
                    <a:pt x="152" y="272"/>
                  </a:lnTo>
                  <a:lnTo>
                    <a:pt x="159" y="274"/>
                  </a:lnTo>
                  <a:lnTo>
                    <a:pt x="167" y="274"/>
                  </a:lnTo>
                  <a:lnTo>
                    <a:pt x="175" y="276"/>
                  </a:lnTo>
                  <a:lnTo>
                    <a:pt x="182" y="276"/>
                  </a:lnTo>
                  <a:lnTo>
                    <a:pt x="192" y="276"/>
                  </a:lnTo>
                  <a:lnTo>
                    <a:pt x="199" y="278"/>
                  </a:lnTo>
                  <a:lnTo>
                    <a:pt x="209" y="278"/>
                  </a:lnTo>
                  <a:lnTo>
                    <a:pt x="216" y="280"/>
                  </a:lnTo>
                  <a:lnTo>
                    <a:pt x="226" y="280"/>
                  </a:lnTo>
                  <a:lnTo>
                    <a:pt x="235" y="282"/>
                  </a:lnTo>
                  <a:lnTo>
                    <a:pt x="245" y="282"/>
                  </a:lnTo>
                  <a:lnTo>
                    <a:pt x="254" y="284"/>
                  </a:lnTo>
                  <a:lnTo>
                    <a:pt x="264" y="285"/>
                  </a:lnTo>
                  <a:lnTo>
                    <a:pt x="273" y="285"/>
                  </a:lnTo>
                  <a:lnTo>
                    <a:pt x="283" y="287"/>
                  </a:lnTo>
                  <a:lnTo>
                    <a:pt x="294" y="287"/>
                  </a:lnTo>
                  <a:lnTo>
                    <a:pt x="304" y="289"/>
                  </a:lnTo>
                  <a:lnTo>
                    <a:pt x="313" y="289"/>
                  </a:lnTo>
                  <a:lnTo>
                    <a:pt x="323" y="291"/>
                  </a:lnTo>
                  <a:lnTo>
                    <a:pt x="330" y="291"/>
                  </a:lnTo>
                  <a:lnTo>
                    <a:pt x="342" y="293"/>
                  </a:lnTo>
                  <a:lnTo>
                    <a:pt x="349" y="293"/>
                  </a:lnTo>
                  <a:lnTo>
                    <a:pt x="361" y="295"/>
                  </a:lnTo>
                  <a:lnTo>
                    <a:pt x="370" y="295"/>
                  </a:lnTo>
                  <a:lnTo>
                    <a:pt x="380" y="297"/>
                  </a:lnTo>
                  <a:lnTo>
                    <a:pt x="387" y="297"/>
                  </a:lnTo>
                  <a:lnTo>
                    <a:pt x="397" y="299"/>
                  </a:lnTo>
                  <a:lnTo>
                    <a:pt x="406" y="299"/>
                  </a:lnTo>
                  <a:lnTo>
                    <a:pt x="416" y="301"/>
                  </a:lnTo>
                  <a:lnTo>
                    <a:pt x="424" y="301"/>
                  </a:lnTo>
                  <a:lnTo>
                    <a:pt x="431" y="303"/>
                  </a:lnTo>
                  <a:lnTo>
                    <a:pt x="441" y="304"/>
                  </a:lnTo>
                  <a:lnTo>
                    <a:pt x="450" y="304"/>
                  </a:lnTo>
                  <a:lnTo>
                    <a:pt x="456" y="304"/>
                  </a:lnTo>
                  <a:lnTo>
                    <a:pt x="463" y="306"/>
                  </a:lnTo>
                  <a:lnTo>
                    <a:pt x="471" y="306"/>
                  </a:lnTo>
                  <a:lnTo>
                    <a:pt x="479" y="308"/>
                  </a:lnTo>
                  <a:lnTo>
                    <a:pt x="484" y="308"/>
                  </a:lnTo>
                  <a:lnTo>
                    <a:pt x="492" y="310"/>
                  </a:lnTo>
                  <a:lnTo>
                    <a:pt x="498" y="310"/>
                  </a:lnTo>
                  <a:lnTo>
                    <a:pt x="505" y="312"/>
                  </a:lnTo>
                  <a:lnTo>
                    <a:pt x="509" y="312"/>
                  </a:lnTo>
                  <a:lnTo>
                    <a:pt x="515" y="312"/>
                  </a:lnTo>
                  <a:lnTo>
                    <a:pt x="521" y="314"/>
                  </a:lnTo>
                  <a:lnTo>
                    <a:pt x="524" y="314"/>
                  </a:lnTo>
                  <a:lnTo>
                    <a:pt x="532" y="316"/>
                  </a:lnTo>
                  <a:lnTo>
                    <a:pt x="538" y="318"/>
                  </a:lnTo>
                  <a:lnTo>
                    <a:pt x="543" y="318"/>
                  </a:lnTo>
                  <a:lnTo>
                    <a:pt x="547" y="318"/>
                  </a:lnTo>
                  <a:lnTo>
                    <a:pt x="551" y="318"/>
                  </a:lnTo>
                  <a:lnTo>
                    <a:pt x="557" y="318"/>
                  </a:lnTo>
                  <a:lnTo>
                    <a:pt x="564" y="316"/>
                  </a:lnTo>
                  <a:lnTo>
                    <a:pt x="572" y="314"/>
                  </a:lnTo>
                  <a:lnTo>
                    <a:pt x="579" y="312"/>
                  </a:lnTo>
                  <a:lnTo>
                    <a:pt x="585" y="308"/>
                  </a:lnTo>
                  <a:lnTo>
                    <a:pt x="593" y="304"/>
                  </a:lnTo>
                  <a:lnTo>
                    <a:pt x="598" y="301"/>
                  </a:lnTo>
                  <a:lnTo>
                    <a:pt x="604" y="297"/>
                  </a:lnTo>
                  <a:lnTo>
                    <a:pt x="610" y="293"/>
                  </a:lnTo>
                  <a:lnTo>
                    <a:pt x="616" y="287"/>
                  </a:lnTo>
                  <a:lnTo>
                    <a:pt x="623" y="285"/>
                  </a:lnTo>
                  <a:lnTo>
                    <a:pt x="629" y="282"/>
                  </a:lnTo>
                  <a:lnTo>
                    <a:pt x="636" y="280"/>
                  </a:lnTo>
                  <a:lnTo>
                    <a:pt x="644" y="280"/>
                  </a:lnTo>
                  <a:lnTo>
                    <a:pt x="652" y="280"/>
                  </a:lnTo>
                  <a:lnTo>
                    <a:pt x="654" y="280"/>
                  </a:lnTo>
                  <a:lnTo>
                    <a:pt x="659" y="280"/>
                  </a:lnTo>
                  <a:lnTo>
                    <a:pt x="663" y="278"/>
                  </a:lnTo>
                  <a:lnTo>
                    <a:pt x="671" y="278"/>
                  </a:lnTo>
                  <a:lnTo>
                    <a:pt x="676" y="276"/>
                  </a:lnTo>
                  <a:lnTo>
                    <a:pt x="684" y="276"/>
                  </a:lnTo>
                  <a:lnTo>
                    <a:pt x="692" y="274"/>
                  </a:lnTo>
                  <a:lnTo>
                    <a:pt x="699" y="274"/>
                  </a:lnTo>
                  <a:lnTo>
                    <a:pt x="707" y="270"/>
                  </a:lnTo>
                  <a:lnTo>
                    <a:pt x="716" y="268"/>
                  </a:lnTo>
                  <a:lnTo>
                    <a:pt x="720" y="268"/>
                  </a:lnTo>
                  <a:lnTo>
                    <a:pt x="726" y="266"/>
                  </a:lnTo>
                  <a:lnTo>
                    <a:pt x="730" y="266"/>
                  </a:lnTo>
                  <a:lnTo>
                    <a:pt x="735" y="264"/>
                  </a:lnTo>
                  <a:lnTo>
                    <a:pt x="739" y="263"/>
                  </a:lnTo>
                  <a:lnTo>
                    <a:pt x="745" y="263"/>
                  </a:lnTo>
                  <a:lnTo>
                    <a:pt x="749" y="261"/>
                  </a:lnTo>
                  <a:lnTo>
                    <a:pt x="754" y="261"/>
                  </a:lnTo>
                  <a:lnTo>
                    <a:pt x="758" y="259"/>
                  </a:lnTo>
                  <a:lnTo>
                    <a:pt x="764" y="257"/>
                  </a:lnTo>
                  <a:lnTo>
                    <a:pt x="770" y="257"/>
                  </a:lnTo>
                  <a:lnTo>
                    <a:pt x="775" y="255"/>
                  </a:lnTo>
                  <a:lnTo>
                    <a:pt x="781" y="253"/>
                  </a:lnTo>
                  <a:lnTo>
                    <a:pt x="785" y="251"/>
                  </a:lnTo>
                  <a:lnTo>
                    <a:pt x="790" y="249"/>
                  </a:lnTo>
                  <a:lnTo>
                    <a:pt x="796" y="247"/>
                  </a:lnTo>
                  <a:lnTo>
                    <a:pt x="800" y="245"/>
                  </a:lnTo>
                  <a:lnTo>
                    <a:pt x="806" y="245"/>
                  </a:lnTo>
                  <a:lnTo>
                    <a:pt x="811" y="244"/>
                  </a:lnTo>
                  <a:lnTo>
                    <a:pt x="817" y="242"/>
                  </a:lnTo>
                  <a:lnTo>
                    <a:pt x="823" y="240"/>
                  </a:lnTo>
                  <a:lnTo>
                    <a:pt x="828" y="238"/>
                  </a:lnTo>
                  <a:lnTo>
                    <a:pt x="832" y="236"/>
                  </a:lnTo>
                  <a:lnTo>
                    <a:pt x="838" y="234"/>
                  </a:lnTo>
                  <a:lnTo>
                    <a:pt x="844" y="232"/>
                  </a:lnTo>
                  <a:lnTo>
                    <a:pt x="849" y="230"/>
                  </a:lnTo>
                  <a:lnTo>
                    <a:pt x="855" y="228"/>
                  </a:lnTo>
                  <a:lnTo>
                    <a:pt x="861" y="226"/>
                  </a:lnTo>
                  <a:lnTo>
                    <a:pt x="865" y="225"/>
                  </a:lnTo>
                  <a:lnTo>
                    <a:pt x="870" y="221"/>
                  </a:lnTo>
                  <a:lnTo>
                    <a:pt x="876" y="219"/>
                  </a:lnTo>
                  <a:lnTo>
                    <a:pt x="880" y="217"/>
                  </a:lnTo>
                  <a:lnTo>
                    <a:pt x="886" y="215"/>
                  </a:lnTo>
                  <a:lnTo>
                    <a:pt x="889" y="213"/>
                  </a:lnTo>
                  <a:lnTo>
                    <a:pt x="895" y="209"/>
                  </a:lnTo>
                  <a:lnTo>
                    <a:pt x="901" y="209"/>
                  </a:lnTo>
                  <a:lnTo>
                    <a:pt x="905" y="206"/>
                  </a:lnTo>
                  <a:lnTo>
                    <a:pt x="910" y="204"/>
                  </a:lnTo>
                  <a:lnTo>
                    <a:pt x="914" y="202"/>
                  </a:lnTo>
                  <a:lnTo>
                    <a:pt x="920" y="200"/>
                  </a:lnTo>
                  <a:lnTo>
                    <a:pt x="924" y="198"/>
                  </a:lnTo>
                  <a:lnTo>
                    <a:pt x="929" y="194"/>
                  </a:lnTo>
                  <a:lnTo>
                    <a:pt x="933" y="192"/>
                  </a:lnTo>
                  <a:lnTo>
                    <a:pt x="939" y="190"/>
                  </a:lnTo>
                  <a:lnTo>
                    <a:pt x="946" y="185"/>
                  </a:lnTo>
                  <a:lnTo>
                    <a:pt x="954" y="181"/>
                  </a:lnTo>
                  <a:lnTo>
                    <a:pt x="962" y="175"/>
                  </a:lnTo>
                  <a:lnTo>
                    <a:pt x="969" y="171"/>
                  </a:lnTo>
                  <a:lnTo>
                    <a:pt x="975" y="166"/>
                  </a:lnTo>
                  <a:lnTo>
                    <a:pt x="981" y="162"/>
                  </a:lnTo>
                  <a:lnTo>
                    <a:pt x="986" y="156"/>
                  </a:lnTo>
                  <a:lnTo>
                    <a:pt x="994" y="152"/>
                  </a:lnTo>
                  <a:lnTo>
                    <a:pt x="998" y="147"/>
                  </a:lnTo>
                  <a:lnTo>
                    <a:pt x="1001" y="143"/>
                  </a:lnTo>
                  <a:lnTo>
                    <a:pt x="1007" y="139"/>
                  </a:lnTo>
                  <a:lnTo>
                    <a:pt x="1011" y="135"/>
                  </a:lnTo>
                  <a:lnTo>
                    <a:pt x="1019" y="126"/>
                  </a:lnTo>
                  <a:lnTo>
                    <a:pt x="1026" y="118"/>
                  </a:lnTo>
                  <a:lnTo>
                    <a:pt x="1030" y="111"/>
                  </a:lnTo>
                  <a:lnTo>
                    <a:pt x="1036" y="103"/>
                  </a:lnTo>
                  <a:lnTo>
                    <a:pt x="1040" y="95"/>
                  </a:lnTo>
                  <a:lnTo>
                    <a:pt x="1043" y="90"/>
                  </a:lnTo>
                  <a:lnTo>
                    <a:pt x="1045" y="82"/>
                  </a:lnTo>
                  <a:lnTo>
                    <a:pt x="1047" y="76"/>
                  </a:lnTo>
                  <a:lnTo>
                    <a:pt x="1049" y="71"/>
                  </a:lnTo>
                  <a:lnTo>
                    <a:pt x="1051" y="65"/>
                  </a:lnTo>
                  <a:lnTo>
                    <a:pt x="1051" y="59"/>
                  </a:lnTo>
                  <a:lnTo>
                    <a:pt x="1053" y="54"/>
                  </a:lnTo>
                  <a:lnTo>
                    <a:pt x="1053" y="48"/>
                  </a:lnTo>
                  <a:lnTo>
                    <a:pt x="1055" y="42"/>
                  </a:lnTo>
                  <a:lnTo>
                    <a:pt x="1055" y="36"/>
                  </a:lnTo>
                  <a:lnTo>
                    <a:pt x="1057" y="31"/>
                  </a:lnTo>
                  <a:lnTo>
                    <a:pt x="1059" y="27"/>
                  </a:lnTo>
                  <a:lnTo>
                    <a:pt x="1060" y="23"/>
                  </a:lnTo>
                  <a:lnTo>
                    <a:pt x="1060" y="17"/>
                  </a:lnTo>
                  <a:lnTo>
                    <a:pt x="1060" y="14"/>
                  </a:lnTo>
                  <a:lnTo>
                    <a:pt x="1059" y="10"/>
                  </a:lnTo>
                  <a:lnTo>
                    <a:pt x="1059" y="6"/>
                  </a:lnTo>
                  <a:lnTo>
                    <a:pt x="1055" y="2"/>
                  </a:lnTo>
                  <a:lnTo>
                    <a:pt x="1049" y="0"/>
                  </a:lnTo>
                  <a:lnTo>
                    <a:pt x="1043" y="0"/>
                  </a:lnTo>
                  <a:lnTo>
                    <a:pt x="1038" y="4"/>
                  </a:lnTo>
                  <a:lnTo>
                    <a:pt x="1032" y="10"/>
                  </a:lnTo>
                  <a:lnTo>
                    <a:pt x="1026" y="17"/>
                  </a:lnTo>
                  <a:lnTo>
                    <a:pt x="1022" y="19"/>
                  </a:lnTo>
                  <a:lnTo>
                    <a:pt x="1019" y="23"/>
                  </a:lnTo>
                  <a:lnTo>
                    <a:pt x="1013" y="29"/>
                  </a:lnTo>
                  <a:lnTo>
                    <a:pt x="1011" y="35"/>
                  </a:lnTo>
                  <a:lnTo>
                    <a:pt x="1007" y="38"/>
                  </a:lnTo>
                  <a:lnTo>
                    <a:pt x="1001" y="44"/>
                  </a:lnTo>
                  <a:lnTo>
                    <a:pt x="998" y="50"/>
                  </a:lnTo>
                  <a:lnTo>
                    <a:pt x="994" y="57"/>
                  </a:lnTo>
                  <a:lnTo>
                    <a:pt x="988" y="61"/>
                  </a:lnTo>
                  <a:lnTo>
                    <a:pt x="982" y="69"/>
                  </a:lnTo>
                  <a:lnTo>
                    <a:pt x="977" y="74"/>
                  </a:lnTo>
                  <a:lnTo>
                    <a:pt x="971" y="82"/>
                  </a:lnTo>
                  <a:lnTo>
                    <a:pt x="963" y="88"/>
                  </a:lnTo>
                  <a:lnTo>
                    <a:pt x="958" y="93"/>
                  </a:lnTo>
                  <a:lnTo>
                    <a:pt x="950" y="101"/>
                  </a:lnTo>
                  <a:lnTo>
                    <a:pt x="944" y="109"/>
                  </a:lnTo>
                  <a:lnTo>
                    <a:pt x="937" y="112"/>
                  </a:lnTo>
                  <a:lnTo>
                    <a:pt x="929" y="120"/>
                  </a:lnTo>
                  <a:lnTo>
                    <a:pt x="920" y="126"/>
                  </a:lnTo>
                  <a:lnTo>
                    <a:pt x="912" y="133"/>
                  </a:lnTo>
                  <a:lnTo>
                    <a:pt x="906" y="135"/>
                  </a:lnTo>
                  <a:lnTo>
                    <a:pt x="903" y="139"/>
                  </a:lnTo>
                  <a:lnTo>
                    <a:pt x="899" y="141"/>
                  </a:lnTo>
                  <a:lnTo>
                    <a:pt x="893" y="145"/>
                  </a:lnTo>
                  <a:lnTo>
                    <a:pt x="889" y="147"/>
                  </a:lnTo>
                  <a:lnTo>
                    <a:pt x="884" y="150"/>
                  </a:lnTo>
                  <a:lnTo>
                    <a:pt x="880" y="154"/>
                  </a:lnTo>
                  <a:lnTo>
                    <a:pt x="876" y="156"/>
                  </a:lnTo>
                  <a:lnTo>
                    <a:pt x="870" y="160"/>
                  </a:lnTo>
                  <a:lnTo>
                    <a:pt x="865" y="162"/>
                  </a:lnTo>
                  <a:lnTo>
                    <a:pt x="859" y="164"/>
                  </a:lnTo>
                  <a:lnTo>
                    <a:pt x="853" y="168"/>
                  </a:lnTo>
                  <a:lnTo>
                    <a:pt x="848" y="169"/>
                  </a:lnTo>
                  <a:lnTo>
                    <a:pt x="842" y="171"/>
                  </a:lnTo>
                  <a:lnTo>
                    <a:pt x="836" y="173"/>
                  </a:lnTo>
                  <a:lnTo>
                    <a:pt x="830" y="177"/>
                  </a:lnTo>
                  <a:lnTo>
                    <a:pt x="823" y="179"/>
                  </a:lnTo>
                  <a:lnTo>
                    <a:pt x="817" y="181"/>
                  </a:lnTo>
                  <a:lnTo>
                    <a:pt x="811" y="185"/>
                  </a:lnTo>
                  <a:lnTo>
                    <a:pt x="806" y="187"/>
                  </a:lnTo>
                  <a:lnTo>
                    <a:pt x="800" y="188"/>
                  </a:lnTo>
                  <a:lnTo>
                    <a:pt x="792" y="190"/>
                  </a:lnTo>
                  <a:lnTo>
                    <a:pt x="787" y="194"/>
                  </a:lnTo>
                  <a:lnTo>
                    <a:pt x="781" y="196"/>
                  </a:lnTo>
                  <a:lnTo>
                    <a:pt x="773" y="198"/>
                  </a:lnTo>
                  <a:lnTo>
                    <a:pt x="766" y="200"/>
                  </a:lnTo>
                  <a:lnTo>
                    <a:pt x="758" y="202"/>
                  </a:lnTo>
                  <a:lnTo>
                    <a:pt x="752" y="206"/>
                  </a:lnTo>
                  <a:lnTo>
                    <a:pt x="745" y="207"/>
                  </a:lnTo>
                  <a:lnTo>
                    <a:pt x="737" y="209"/>
                  </a:lnTo>
                  <a:lnTo>
                    <a:pt x="730" y="211"/>
                  </a:lnTo>
                  <a:lnTo>
                    <a:pt x="724" y="213"/>
                  </a:lnTo>
                  <a:lnTo>
                    <a:pt x="716" y="215"/>
                  </a:lnTo>
                  <a:lnTo>
                    <a:pt x="709" y="217"/>
                  </a:lnTo>
                  <a:lnTo>
                    <a:pt x="701" y="219"/>
                  </a:lnTo>
                  <a:lnTo>
                    <a:pt x="694" y="221"/>
                  </a:lnTo>
                  <a:lnTo>
                    <a:pt x="686" y="223"/>
                  </a:lnTo>
                  <a:lnTo>
                    <a:pt x="680" y="225"/>
                  </a:lnTo>
                  <a:lnTo>
                    <a:pt x="673" y="226"/>
                  </a:lnTo>
                  <a:lnTo>
                    <a:pt x="665" y="228"/>
                  </a:lnTo>
                  <a:lnTo>
                    <a:pt x="657" y="230"/>
                  </a:lnTo>
                  <a:lnTo>
                    <a:pt x="648" y="232"/>
                  </a:lnTo>
                  <a:lnTo>
                    <a:pt x="640" y="234"/>
                  </a:lnTo>
                  <a:lnTo>
                    <a:pt x="633" y="234"/>
                  </a:lnTo>
                  <a:lnTo>
                    <a:pt x="625" y="236"/>
                  </a:lnTo>
                  <a:lnTo>
                    <a:pt x="616" y="238"/>
                  </a:lnTo>
                  <a:lnTo>
                    <a:pt x="608" y="240"/>
                  </a:lnTo>
                  <a:lnTo>
                    <a:pt x="600" y="240"/>
                  </a:lnTo>
                  <a:lnTo>
                    <a:pt x="593" y="242"/>
                  </a:lnTo>
                  <a:lnTo>
                    <a:pt x="583" y="242"/>
                  </a:lnTo>
                  <a:lnTo>
                    <a:pt x="576" y="244"/>
                  </a:lnTo>
                  <a:lnTo>
                    <a:pt x="568" y="245"/>
                  </a:lnTo>
                  <a:lnTo>
                    <a:pt x="559" y="245"/>
                  </a:lnTo>
                  <a:lnTo>
                    <a:pt x="551" y="245"/>
                  </a:lnTo>
                  <a:lnTo>
                    <a:pt x="543" y="245"/>
                  </a:lnTo>
                  <a:lnTo>
                    <a:pt x="536" y="247"/>
                  </a:lnTo>
                  <a:lnTo>
                    <a:pt x="526" y="247"/>
                  </a:lnTo>
                  <a:lnTo>
                    <a:pt x="519" y="249"/>
                  </a:lnTo>
                  <a:lnTo>
                    <a:pt x="509" y="249"/>
                  </a:lnTo>
                  <a:lnTo>
                    <a:pt x="502" y="249"/>
                  </a:lnTo>
                  <a:lnTo>
                    <a:pt x="492" y="249"/>
                  </a:lnTo>
                  <a:lnTo>
                    <a:pt x="484" y="249"/>
                  </a:lnTo>
                  <a:lnTo>
                    <a:pt x="477" y="249"/>
                  </a:lnTo>
                  <a:lnTo>
                    <a:pt x="469" y="251"/>
                  </a:lnTo>
                  <a:lnTo>
                    <a:pt x="460" y="249"/>
                  </a:lnTo>
                  <a:lnTo>
                    <a:pt x="452" y="249"/>
                  </a:lnTo>
                  <a:lnTo>
                    <a:pt x="444" y="249"/>
                  </a:lnTo>
                  <a:lnTo>
                    <a:pt x="435" y="249"/>
                  </a:lnTo>
                  <a:lnTo>
                    <a:pt x="425" y="249"/>
                  </a:lnTo>
                  <a:lnTo>
                    <a:pt x="420" y="249"/>
                  </a:lnTo>
                  <a:lnTo>
                    <a:pt x="410" y="247"/>
                  </a:lnTo>
                  <a:lnTo>
                    <a:pt x="403" y="247"/>
                  </a:lnTo>
                  <a:lnTo>
                    <a:pt x="393" y="245"/>
                  </a:lnTo>
                  <a:lnTo>
                    <a:pt x="386" y="245"/>
                  </a:lnTo>
                  <a:lnTo>
                    <a:pt x="376" y="245"/>
                  </a:lnTo>
                  <a:lnTo>
                    <a:pt x="368" y="245"/>
                  </a:lnTo>
                  <a:lnTo>
                    <a:pt x="361" y="244"/>
                  </a:lnTo>
                  <a:lnTo>
                    <a:pt x="353" y="242"/>
                  </a:lnTo>
                  <a:lnTo>
                    <a:pt x="346" y="242"/>
                  </a:lnTo>
                  <a:lnTo>
                    <a:pt x="338" y="242"/>
                  </a:lnTo>
                  <a:lnTo>
                    <a:pt x="330" y="240"/>
                  </a:lnTo>
                  <a:lnTo>
                    <a:pt x="323" y="240"/>
                  </a:lnTo>
                  <a:lnTo>
                    <a:pt x="315" y="238"/>
                  </a:lnTo>
                  <a:lnTo>
                    <a:pt x="308" y="238"/>
                  </a:lnTo>
                  <a:lnTo>
                    <a:pt x="300" y="238"/>
                  </a:lnTo>
                  <a:lnTo>
                    <a:pt x="292" y="236"/>
                  </a:lnTo>
                  <a:lnTo>
                    <a:pt x="287" y="236"/>
                  </a:lnTo>
                  <a:lnTo>
                    <a:pt x="279" y="236"/>
                  </a:lnTo>
                  <a:lnTo>
                    <a:pt x="271" y="234"/>
                  </a:lnTo>
                  <a:lnTo>
                    <a:pt x="266" y="234"/>
                  </a:lnTo>
                  <a:lnTo>
                    <a:pt x="260" y="232"/>
                  </a:lnTo>
                  <a:lnTo>
                    <a:pt x="252" y="232"/>
                  </a:lnTo>
                  <a:lnTo>
                    <a:pt x="247" y="230"/>
                  </a:lnTo>
                  <a:lnTo>
                    <a:pt x="241" y="230"/>
                  </a:lnTo>
                  <a:lnTo>
                    <a:pt x="233" y="228"/>
                  </a:lnTo>
                  <a:lnTo>
                    <a:pt x="228" y="228"/>
                  </a:lnTo>
                  <a:lnTo>
                    <a:pt x="222" y="226"/>
                  </a:lnTo>
                  <a:lnTo>
                    <a:pt x="216" y="226"/>
                  </a:lnTo>
                  <a:lnTo>
                    <a:pt x="211" y="225"/>
                  </a:lnTo>
                  <a:lnTo>
                    <a:pt x="205" y="225"/>
                  </a:lnTo>
                  <a:lnTo>
                    <a:pt x="199" y="223"/>
                  </a:lnTo>
                  <a:lnTo>
                    <a:pt x="194" y="223"/>
                  </a:lnTo>
                  <a:lnTo>
                    <a:pt x="190" y="221"/>
                  </a:lnTo>
                  <a:lnTo>
                    <a:pt x="184" y="221"/>
                  </a:lnTo>
                  <a:lnTo>
                    <a:pt x="178" y="219"/>
                  </a:lnTo>
                  <a:lnTo>
                    <a:pt x="175" y="219"/>
                  </a:lnTo>
                  <a:lnTo>
                    <a:pt x="169" y="217"/>
                  </a:lnTo>
                  <a:lnTo>
                    <a:pt x="165" y="215"/>
                  </a:lnTo>
                  <a:lnTo>
                    <a:pt x="159" y="215"/>
                  </a:lnTo>
                  <a:lnTo>
                    <a:pt x="154" y="213"/>
                  </a:lnTo>
                  <a:lnTo>
                    <a:pt x="150" y="211"/>
                  </a:lnTo>
                  <a:lnTo>
                    <a:pt x="146" y="211"/>
                  </a:lnTo>
                  <a:lnTo>
                    <a:pt x="142" y="209"/>
                  </a:lnTo>
                  <a:lnTo>
                    <a:pt x="137" y="209"/>
                  </a:lnTo>
                  <a:lnTo>
                    <a:pt x="133" y="207"/>
                  </a:lnTo>
                  <a:lnTo>
                    <a:pt x="129" y="206"/>
                  </a:lnTo>
                  <a:lnTo>
                    <a:pt x="121" y="204"/>
                  </a:lnTo>
                  <a:lnTo>
                    <a:pt x="116" y="202"/>
                  </a:lnTo>
                  <a:lnTo>
                    <a:pt x="108" y="198"/>
                  </a:lnTo>
                  <a:lnTo>
                    <a:pt x="100" y="196"/>
                  </a:lnTo>
                  <a:lnTo>
                    <a:pt x="95" y="192"/>
                  </a:lnTo>
                  <a:lnTo>
                    <a:pt x="91" y="190"/>
                  </a:lnTo>
                  <a:lnTo>
                    <a:pt x="85" y="187"/>
                  </a:lnTo>
                  <a:lnTo>
                    <a:pt x="81" y="183"/>
                  </a:lnTo>
                  <a:lnTo>
                    <a:pt x="76" y="179"/>
                  </a:lnTo>
                  <a:lnTo>
                    <a:pt x="74" y="177"/>
                  </a:lnTo>
                  <a:lnTo>
                    <a:pt x="66" y="169"/>
                  </a:lnTo>
                  <a:lnTo>
                    <a:pt x="59" y="166"/>
                  </a:lnTo>
                  <a:lnTo>
                    <a:pt x="53" y="160"/>
                  </a:lnTo>
                  <a:lnTo>
                    <a:pt x="45" y="156"/>
                  </a:lnTo>
                  <a:lnTo>
                    <a:pt x="40" y="150"/>
                  </a:lnTo>
                  <a:lnTo>
                    <a:pt x="34" y="149"/>
                  </a:lnTo>
                  <a:lnTo>
                    <a:pt x="28" y="145"/>
                  </a:lnTo>
                  <a:lnTo>
                    <a:pt x="22" y="143"/>
                  </a:lnTo>
                  <a:lnTo>
                    <a:pt x="19" y="141"/>
                  </a:lnTo>
                  <a:lnTo>
                    <a:pt x="13" y="141"/>
                  </a:lnTo>
                  <a:lnTo>
                    <a:pt x="9" y="139"/>
                  </a:lnTo>
                  <a:lnTo>
                    <a:pt x="7" y="141"/>
                  </a:lnTo>
                  <a:lnTo>
                    <a:pt x="2" y="143"/>
                  </a:lnTo>
                  <a:lnTo>
                    <a:pt x="0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>
              <a:off x="2625" y="2104"/>
              <a:ext cx="298" cy="558"/>
            </a:xfrm>
            <a:custGeom>
              <a:avLst/>
              <a:gdLst/>
              <a:ahLst/>
              <a:cxnLst>
                <a:cxn ang="0">
                  <a:pos x="19" y="1001"/>
                </a:cxn>
                <a:cxn ang="0">
                  <a:pos x="1" y="986"/>
                </a:cxn>
                <a:cxn ang="0">
                  <a:pos x="0" y="963"/>
                </a:cxn>
                <a:cxn ang="0">
                  <a:pos x="5" y="937"/>
                </a:cxn>
                <a:cxn ang="0">
                  <a:pos x="13" y="910"/>
                </a:cxn>
                <a:cxn ang="0">
                  <a:pos x="22" y="876"/>
                </a:cxn>
                <a:cxn ang="0">
                  <a:pos x="34" y="830"/>
                </a:cxn>
                <a:cxn ang="0">
                  <a:pos x="51" y="775"/>
                </a:cxn>
                <a:cxn ang="0">
                  <a:pos x="66" y="714"/>
                </a:cxn>
                <a:cxn ang="0">
                  <a:pos x="87" y="646"/>
                </a:cxn>
                <a:cxn ang="0">
                  <a:pos x="106" y="576"/>
                </a:cxn>
                <a:cxn ang="0">
                  <a:pos x="125" y="501"/>
                </a:cxn>
                <a:cxn ang="0">
                  <a:pos x="146" y="429"/>
                </a:cxn>
                <a:cxn ang="0">
                  <a:pos x="165" y="357"/>
                </a:cxn>
                <a:cxn ang="0">
                  <a:pos x="182" y="289"/>
                </a:cxn>
                <a:cxn ang="0">
                  <a:pos x="199" y="226"/>
                </a:cxn>
                <a:cxn ang="0">
                  <a:pos x="214" y="171"/>
                </a:cxn>
                <a:cxn ang="0">
                  <a:pos x="228" y="125"/>
                </a:cxn>
                <a:cxn ang="0">
                  <a:pos x="237" y="91"/>
                </a:cxn>
                <a:cxn ang="0">
                  <a:pos x="245" y="70"/>
                </a:cxn>
                <a:cxn ang="0">
                  <a:pos x="251" y="53"/>
                </a:cxn>
                <a:cxn ang="0">
                  <a:pos x="271" y="25"/>
                </a:cxn>
                <a:cxn ang="0">
                  <a:pos x="290" y="11"/>
                </a:cxn>
                <a:cxn ang="0">
                  <a:pos x="309" y="4"/>
                </a:cxn>
                <a:cxn ang="0">
                  <a:pos x="332" y="0"/>
                </a:cxn>
                <a:cxn ang="0">
                  <a:pos x="361" y="0"/>
                </a:cxn>
                <a:cxn ang="0">
                  <a:pos x="391" y="0"/>
                </a:cxn>
                <a:cxn ang="0">
                  <a:pos x="425" y="4"/>
                </a:cxn>
                <a:cxn ang="0">
                  <a:pos x="460" y="7"/>
                </a:cxn>
                <a:cxn ang="0">
                  <a:pos x="490" y="13"/>
                </a:cxn>
                <a:cxn ang="0">
                  <a:pos x="520" y="23"/>
                </a:cxn>
                <a:cxn ang="0">
                  <a:pos x="545" y="34"/>
                </a:cxn>
                <a:cxn ang="0">
                  <a:pos x="568" y="49"/>
                </a:cxn>
                <a:cxn ang="0">
                  <a:pos x="583" y="68"/>
                </a:cxn>
                <a:cxn ang="0">
                  <a:pos x="593" y="93"/>
                </a:cxn>
                <a:cxn ang="0">
                  <a:pos x="596" y="112"/>
                </a:cxn>
                <a:cxn ang="0">
                  <a:pos x="596" y="144"/>
                </a:cxn>
                <a:cxn ang="0">
                  <a:pos x="596" y="186"/>
                </a:cxn>
                <a:cxn ang="0">
                  <a:pos x="595" y="237"/>
                </a:cxn>
                <a:cxn ang="0">
                  <a:pos x="593" y="298"/>
                </a:cxn>
                <a:cxn ang="0">
                  <a:pos x="589" y="363"/>
                </a:cxn>
                <a:cxn ang="0">
                  <a:pos x="585" y="433"/>
                </a:cxn>
                <a:cxn ang="0">
                  <a:pos x="581" y="507"/>
                </a:cxn>
                <a:cxn ang="0">
                  <a:pos x="577" y="577"/>
                </a:cxn>
                <a:cxn ang="0">
                  <a:pos x="574" y="650"/>
                </a:cxn>
                <a:cxn ang="0">
                  <a:pos x="568" y="718"/>
                </a:cxn>
                <a:cxn ang="0">
                  <a:pos x="564" y="783"/>
                </a:cxn>
                <a:cxn ang="0">
                  <a:pos x="560" y="840"/>
                </a:cxn>
                <a:cxn ang="0">
                  <a:pos x="557" y="887"/>
                </a:cxn>
                <a:cxn ang="0">
                  <a:pos x="551" y="925"/>
                </a:cxn>
                <a:cxn ang="0">
                  <a:pos x="549" y="952"/>
                </a:cxn>
                <a:cxn ang="0">
                  <a:pos x="541" y="980"/>
                </a:cxn>
                <a:cxn ang="0">
                  <a:pos x="526" y="1011"/>
                </a:cxn>
                <a:cxn ang="0">
                  <a:pos x="509" y="1037"/>
                </a:cxn>
                <a:cxn ang="0">
                  <a:pos x="490" y="1062"/>
                </a:cxn>
                <a:cxn ang="0">
                  <a:pos x="469" y="1081"/>
                </a:cxn>
                <a:cxn ang="0">
                  <a:pos x="441" y="1108"/>
                </a:cxn>
                <a:cxn ang="0">
                  <a:pos x="34" y="999"/>
                </a:cxn>
              </a:cxnLst>
              <a:rect l="0" t="0" r="r" b="b"/>
              <a:pathLst>
                <a:path w="596" h="1115">
                  <a:moveTo>
                    <a:pt x="34" y="999"/>
                  </a:moveTo>
                  <a:lnTo>
                    <a:pt x="32" y="999"/>
                  </a:lnTo>
                  <a:lnTo>
                    <a:pt x="26" y="1001"/>
                  </a:lnTo>
                  <a:lnTo>
                    <a:pt x="19" y="1001"/>
                  </a:lnTo>
                  <a:lnTo>
                    <a:pt x="11" y="999"/>
                  </a:lnTo>
                  <a:lnTo>
                    <a:pt x="7" y="996"/>
                  </a:lnTo>
                  <a:lnTo>
                    <a:pt x="5" y="992"/>
                  </a:lnTo>
                  <a:lnTo>
                    <a:pt x="1" y="986"/>
                  </a:lnTo>
                  <a:lnTo>
                    <a:pt x="0" y="978"/>
                  </a:lnTo>
                  <a:lnTo>
                    <a:pt x="0" y="975"/>
                  </a:lnTo>
                  <a:lnTo>
                    <a:pt x="0" y="969"/>
                  </a:lnTo>
                  <a:lnTo>
                    <a:pt x="0" y="963"/>
                  </a:lnTo>
                  <a:lnTo>
                    <a:pt x="1" y="958"/>
                  </a:lnTo>
                  <a:lnTo>
                    <a:pt x="1" y="950"/>
                  </a:lnTo>
                  <a:lnTo>
                    <a:pt x="3" y="944"/>
                  </a:lnTo>
                  <a:lnTo>
                    <a:pt x="5" y="937"/>
                  </a:lnTo>
                  <a:lnTo>
                    <a:pt x="9" y="929"/>
                  </a:lnTo>
                  <a:lnTo>
                    <a:pt x="9" y="923"/>
                  </a:lnTo>
                  <a:lnTo>
                    <a:pt x="11" y="918"/>
                  </a:lnTo>
                  <a:lnTo>
                    <a:pt x="13" y="910"/>
                  </a:lnTo>
                  <a:lnTo>
                    <a:pt x="15" y="902"/>
                  </a:lnTo>
                  <a:lnTo>
                    <a:pt x="17" y="895"/>
                  </a:lnTo>
                  <a:lnTo>
                    <a:pt x="20" y="885"/>
                  </a:lnTo>
                  <a:lnTo>
                    <a:pt x="22" y="876"/>
                  </a:lnTo>
                  <a:lnTo>
                    <a:pt x="26" y="866"/>
                  </a:lnTo>
                  <a:lnTo>
                    <a:pt x="28" y="855"/>
                  </a:lnTo>
                  <a:lnTo>
                    <a:pt x="32" y="844"/>
                  </a:lnTo>
                  <a:lnTo>
                    <a:pt x="34" y="830"/>
                  </a:lnTo>
                  <a:lnTo>
                    <a:pt x="39" y="819"/>
                  </a:lnTo>
                  <a:lnTo>
                    <a:pt x="41" y="806"/>
                  </a:lnTo>
                  <a:lnTo>
                    <a:pt x="47" y="790"/>
                  </a:lnTo>
                  <a:lnTo>
                    <a:pt x="51" y="775"/>
                  </a:lnTo>
                  <a:lnTo>
                    <a:pt x="55" y="762"/>
                  </a:lnTo>
                  <a:lnTo>
                    <a:pt x="58" y="745"/>
                  </a:lnTo>
                  <a:lnTo>
                    <a:pt x="62" y="730"/>
                  </a:lnTo>
                  <a:lnTo>
                    <a:pt x="66" y="714"/>
                  </a:lnTo>
                  <a:lnTo>
                    <a:pt x="72" y="697"/>
                  </a:lnTo>
                  <a:lnTo>
                    <a:pt x="76" y="680"/>
                  </a:lnTo>
                  <a:lnTo>
                    <a:pt x="81" y="663"/>
                  </a:lnTo>
                  <a:lnTo>
                    <a:pt x="87" y="646"/>
                  </a:lnTo>
                  <a:lnTo>
                    <a:pt x="91" y="629"/>
                  </a:lnTo>
                  <a:lnTo>
                    <a:pt x="97" y="612"/>
                  </a:lnTo>
                  <a:lnTo>
                    <a:pt x="100" y="593"/>
                  </a:lnTo>
                  <a:lnTo>
                    <a:pt x="106" y="576"/>
                  </a:lnTo>
                  <a:lnTo>
                    <a:pt x="112" y="557"/>
                  </a:lnTo>
                  <a:lnTo>
                    <a:pt x="116" y="538"/>
                  </a:lnTo>
                  <a:lnTo>
                    <a:pt x="121" y="520"/>
                  </a:lnTo>
                  <a:lnTo>
                    <a:pt x="125" y="501"/>
                  </a:lnTo>
                  <a:lnTo>
                    <a:pt x="131" y="484"/>
                  </a:lnTo>
                  <a:lnTo>
                    <a:pt x="135" y="465"/>
                  </a:lnTo>
                  <a:lnTo>
                    <a:pt x="140" y="446"/>
                  </a:lnTo>
                  <a:lnTo>
                    <a:pt x="146" y="429"/>
                  </a:lnTo>
                  <a:lnTo>
                    <a:pt x="150" y="410"/>
                  </a:lnTo>
                  <a:lnTo>
                    <a:pt x="155" y="393"/>
                  </a:lnTo>
                  <a:lnTo>
                    <a:pt x="159" y="374"/>
                  </a:lnTo>
                  <a:lnTo>
                    <a:pt x="165" y="357"/>
                  </a:lnTo>
                  <a:lnTo>
                    <a:pt x="171" y="340"/>
                  </a:lnTo>
                  <a:lnTo>
                    <a:pt x="174" y="323"/>
                  </a:lnTo>
                  <a:lnTo>
                    <a:pt x="178" y="306"/>
                  </a:lnTo>
                  <a:lnTo>
                    <a:pt x="182" y="289"/>
                  </a:lnTo>
                  <a:lnTo>
                    <a:pt x="188" y="273"/>
                  </a:lnTo>
                  <a:lnTo>
                    <a:pt x="192" y="256"/>
                  </a:lnTo>
                  <a:lnTo>
                    <a:pt x="195" y="241"/>
                  </a:lnTo>
                  <a:lnTo>
                    <a:pt x="199" y="226"/>
                  </a:lnTo>
                  <a:lnTo>
                    <a:pt x="205" y="213"/>
                  </a:lnTo>
                  <a:lnTo>
                    <a:pt x="207" y="197"/>
                  </a:lnTo>
                  <a:lnTo>
                    <a:pt x="212" y="184"/>
                  </a:lnTo>
                  <a:lnTo>
                    <a:pt x="214" y="171"/>
                  </a:lnTo>
                  <a:lnTo>
                    <a:pt x="218" y="159"/>
                  </a:lnTo>
                  <a:lnTo>
                    <a:pt x="222" y="148"/>
                  </a:lnTo>
                  <a:lnTo>
                    <a:pt x="224" y="137"/>
                  </a:lnTo>
                  <a:lnTo>
                    <a:pt x="228" y="125"/>
                  </a:lnTo>
                  <a:lnTo>
                    <a:pt x="231" y="118"/>
                  </a:lnTo>
                  <a:lnTo>
                    <a:pt x="233" y="106"/>
                  </a:lnTo>
                  <a:lnTo>
                    <a:pt x="235" y="99"/>
                  </a:lnTo>
                  <a:lnTo>
                    <a:pt x="237" y="91"/>
                  </a:lnTo>
                  <a:lnTo>
                    <a:pt x="239" y="85"/>
                  </a:lnTo>
                  <a:lnTo>
                    <a:pt x="241" y="78"/>
                  </a:lnTo>
                  <a:lnTo>
                    <a:pt x="243" y="74"/>
                  </a:lnTo>
                  <a:lnTo>
                    <a:pt x="245" y="70"/>
                  </a:lnTo>
                  <a:lnTo>
                    <a:pt x="247" y="68"/>
                  </a:lnTo>
                  <a:lnTo>
                    <a:pt x="247" y="63"/>
                  </a:lnTo>
                  <a:lnTo>
                    <a:pt x="249" y="57"/>
                  </a:lnTo>
                  <a:lnTo>
                    <a:pt x="251" y="53"/>
                  </a:lnTo>
                  <a:lnTo>
                    <a:pt x="254" y="47"/>
                  </a:lnTo>
                  <a:lnTo>
                    <a:pt x="258" y="40"/>
                  </a:lnTo>
                  <a:lnTo>
                    <a:pt x="266" y="32"/>
                  </a:lnTo>
                  <a:lnTo>
                    <a:pt x="271" y="25"/>
                  </a:lnTo>
                  <a:lnTo>
                    <a:pt x="279" y="19"/>
                  </a:lnTo>
                  <a:lnTo>
                    <a:pt x="283" y="17"/>
                  </a:lnTo>
                  <a:lnTo>
                    <a:pt x="287" y="13"/>
                  </a:lnTo>
                  <a:lnTo>
                    <a:pt x="290" y="11"/>
                  </a:lnTo>
                  <a:lnTo>
                    <a:pt x="296" y="9"/>
                  </a:lnTo>
                  <a:lnTo>
                    <a:pt x="300" y="7"/>
                  </a:lnTo>
                  <a:lnTo>
                    <a:pt x="306" y="5"/>
                  </a:lnTo>
                  <a:lnTo>
                    <a:pt x="309" y="4"/>
                  </a:lnTo>
                  <a:lnTo>
                    <a:pt x="315" y="4"/>
                  </a:lnTo>
                  <a:lnTo>
                    <a:pt x="321" y="2"/>
                  </a:lnTo>
                  <a:lnTo>
                    <a:pt x="327" y="2"/>
                  </a:lnTo>
                  <a:lnTo>
                    <a:pt x="332" y="0"/>
                  </a:lnTo>
                  <a:lnTo>
                    <a:pt x="340" y="0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61" y="0"/>
                  </a:lnTo>
                  <a:lnTo>
                    <a:pt x="368" y="0"/>
                  </a:lnTo>
                  <a:lnTo>
                    <a:pt x="376" y="0"/>
                  </a:lnTo>
                  <a:lnTo>
                    <a:pt x="384" y="0"/>
                  </a:lnTo>
                  <a:lnTo>
                    <a:pt x="391" y="0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8" y="4"/>
                  </a:lnTo>
                  <a:lnTo>
                    <a:pt x="425" y="4"/>
                  </a:lnTo>
                  <a:lnTo>
                    <a:pt x="435" y="4"/>
                  </a:lnTo>
                  <a:lnTo>
                    <a:pt x="443" y="5"/>
                  </a:lnTo>
                  <a:lnTo>
                    <a:pt x="450" y="7"/>
                  </a:lnTo>
                  <a:lnTo>
                    <a:pt x="460" y="7"/>
                  </a:lnTo>
                  <a:lnTo>
                    <a:pt x="467" y="9"/>
                  </a:lnTo>
                  <a:lnTo>
                    <a:pt x="475" y="11"/>
                  </a:lnTo>
                  <a:lnTo>
                    <a:pt x="484" y="13"/>
                  </a:lnTo>
                  <a:lnTo>
                    <a:pt x="490" y="13"/>
                  </a:lnTo>
                  <a:lnTo>
                    <a:pt x="500" y="17"/>
                  </a:lnTo>
                  <a:lnTo>
                    <a:pt x="505" y="17"/>
                  </a:lnTo>
                  <a:lnTo>
                    <a:pt x="513" y="21"/>
                  </a:lnTo>
                  <a:lnTo>
                    <a:pt x="520" y="23"/>
                  </a:lnTo>
                  <a:lnTo>
                    <a:pt x="528" y="26"/>
                  </a:lnTo>
                  <a:lnTo>
                    <a:pt x="534" y="28"/>
                  </a:lnTo>
                  <a:lnTo>
                    <a:pt x="539" y="30"/>
                  </a:lnTo>
                  <a:lnTo>
                    <a:pt x="545" y="34"/>
                  </a:lnTo>
                  <a:lnTo>
                    <a:pt x="553" y="38"/>
                  </a:lnTo>
                  <a:lnTo>
                    <a:pt x="557" y="40"/>
                  </a:lnTo>
                  <a:lnTo>
                    <a:pt x="562" y="45"/>
                  </a:lnTo>
                  <a:lnTo>
                    <a:pt x="568" y="49"/>
                  </a:lnTo>
                  <a:lnTo>
                    <a:pt x="574" y="53"/>
                  </a:lnTo>
                  <a:lnTo>
                    <a:pt x="576" y="57"/>
                  </a:lnTo>
                  <a:lnTo>
                    <a:pt x="579" y="63"/>
                  </a:lnTo>
                  <a:lnTo>
                    <a:pt x="583" y="68"/>
                  </a:lnTo>
                  <a:lnTo>
                    <a:pt x="587" y="74"/>
                  </a:lnTo>
                  <a:lnTo>
                    <a:pt x="589" y="80"/>
                  </a:lnTo>
                  <a:lnTo>
                    <a:pt x="593" y="85"/>
                  </a:lnTo>
                  <a:lnTo>
                    <a:pt x="593" y="93"/>
                  </a:lnTo>
                  <a:lnTo>
                    <a:pt x="596" y="99"/>
                  </a:lnTo>
                  <a:lnTo>
                    <a:pt x="596" y="102"/>
                  </a:lnTo>
                  <a:lnTo>
                    <a:pt x="596" y="108"/>
                  </a:lnTo>
                  <a:lnTo>
                    <a:pt x="596" y="112"/>
                  </a:lnTo>
                  <a:lnTo>
                    <a:pt x="596" y="120"/>
                  </a:lnTo>
                  <a:lnTo>
                    <a:pt x="596" y="127"/>
                  </a:lnTo>
                  <a:lnTo>
                    <a:pt x="596" y="135"/>
                  </a:lnTo>
                  <a:lnTo>
                    <a:pt x="596" y="144"/>
                  </a:lnTo>
                  <a:lnTo>
                    <a:pt x="596" y="154"/>
                  </a:lnTo>
                  <a:lnTo>
                    <a:pt x="596" y="163"/>
                  </a:lnTo>
                  <a:lnTo>
                    <a:pt x="596" y="175"/>
                  </a:lnTo>
                  <a:lnTo>
                    <a:pt x="596" y="186"/>
                  </a:lnTo>
                  <a:lnTo>
                    <a:pt x="596" y="197"/>
                  </a:lnTo>
                  <a:lnTo>
                    <a:pt x="595" y="211"/>
                  </a:lnTo>
                  <a:lnTo>
                    <a:pt x="595" y="224"/>
                  </a:lnTo>
                  <a:lnTo>
                    <a:pt x="595" y="237"/>
                  </a:lnTo>
                  <a:lnTo>
                    <a:pt x="595" y="253"/>
                  </a:lnTo>
                  <a:lnTo>
                    <a:pt x="593" y="266"/>
                  </a:lnTo>
                  <a:lnTo>
                    <a:pt x="593" y="281"/>
                  </a:lnTo>
                  <a:lnTo>
                    <a:pt x="593" y="298"/>
                  </a:lnTo>
                  <a:lnTo>
                    <a:pt x="591" y="313"/>
                  </a:lnTo>
                  <a:lnTo>
                    <a:pt x="591" y="329"/>
                  </a:lnTo>
                  <a:lnTo>
                    <a:pt x="589" y="346"/>
                  </a:lnTo>
                  <a:lnTo>
                    <a:pt x="589" y="363"/>
                  </a:lnTo>
                  <a:lnTo>
                    <a:pt x="589" y="380"/>
                  </a:lnTo>
                  <a:lnTo>
                    <a:pt x="587" y="399"/>
                  </a:lnTo>
                  <a:lnTo>
                    <a:pt x="587" y="416"/>
                  </a:lnTo>
                  <a:lnTo>
                    <a:pt x="585" y="433"/>
                  </a:lnTo>
                  <a:lnTo>
                    <a:pt x="585" y="452"/>
                  </a:lnTo>
                  <a:lnTo>
                    <a:pt x="583" y="469"/>
                  </a:lnTo>
                  <a:lnTo>
                    <a:pt x="583" y="488"/>
                  </a:lnTo>
                  <a:lnTo>
                    <a:pt x="581" y="507"/>
                  </a:lnTo>
                  <a:lnTo>
                    <a:pt x="581" y="524"/>
                  </a:lnTo>
                  <a:lnTo>
                    <a:pt x="579" y="543"/>
                  </a:lnTo>
                  <a:lnTo>
                    <a:pt x="579" y="560"/>
                  </a:lnTo>
                  <a:lnTo>
                    <a:pt x="577" y="577"/>
                  </a:lnTo>
                  <a:lnTo>
                    <a:pt x="577" y="596"/>
                  </a:lnTo>
                  <a:lnTo>
                    <a:pt x="576" y="614"/>
                  </a:lnTo>
                  <a:lnTo>
                    <a:pt x="574" y="633"/>
                  </a:lnTo>
                  <a:lnTo>
                    <a:pt x="574" y="650"/>
                  </a:lnTo>
                  <a:lnTo>
                    <a:pt x="574" y="667"/>
                  </a:lnTo>
                  <a:lnTo>
                    <a:pt x="572" y="684"/>
                  </a:lnTo>
                  <a:lnTo>
                    <a:pt x="570" y="701"/>
                  </a:lnTo>
                  <a:lnTo>
                    <a:pt x="568" y="718"/>
                  </a:lnTo>
                  <a:lnTo>
                    <a:pt x="568" y="735"/>
                  </a:lnTo>
                  <a:lnTo>
                    <a:pt x="566" y="750"/>
                  </a:lnTo>
                  <a:lnTo>
                    <a:pt x="566" y="768"/>
                  </a:lnTo>
                  <a:lnTo>
                    <a:pt x="564" y="783"/>
                  </a:lnTo>
                  <a:lnTo>
                    <a:pt x="564" y="798"/>
                  </a:lnTo>
                  <a:lnTo>
                    <a:pt x="562" y="811"/>
                  </a:lnTo>
                  <a:lnTo>
                    <a:pt x="562" y="826"/>
                  </a:lnTo>
                  <a:lnTo>
                    <a:pt x="560" y="840"/>
                  </a:lnTo>
                  <a:lnTo>
                    <a:pt x="558" y="853"/>
                  </a:lnTo>
                  <a:lnTo>
                    <a:pt x="557" y="864"/>
                  </a:lnTo>
                  <a:lnTo>
                    <a:pt x="557" y="878"/>
                  </a:lnTo>
                  <a:lnTo>
                    <a:pt x="557" y="887"/>
                  </a:lnTo>
                  <a:lnTo>
                    <a:pt x="555" y="899"/>
                  </a:lnTo>
                  <a:lnTo>
                    <a:pt x="553" y="908"/>
                  </a:lnTo>
                  <a:lnTo>
                    <a:pt x="553" y="918"/>
                  </a:lnTo>
                  <a:lnTo>
                    <a:pt x="551" y="925"/>
                  </a:lnTo>
                  <a:lnTo>
                    <a:pt x="551" y="935"/>
                  </a:lnTo>
                  <a:lnTo>
                    <a:pt x="551" y="940"/>
                  </a:lnTo>
                  <a:lnTo>
                    <a:pt x="551" y="948"/>
                  </a:lnTo>
                  <a:lnTo>
                    <a:pt x="549" y="952"/>
                  </a:lnTo>
                  <a:lnTo>
                    <a:pt x="549" y="958"/>
                  </a:lnTo>
                  <a:lnTo>
                    <a:pt x="547" y="965"/>
                  </a:lnTo>
                  <a:lnTo>
                    <a:pt x="545" y="973"/>
                  </a:lnTo>
                  <a:lnTo>
                    <a:pt x="541" y="980"/>
                  </a:lnTo>
                  <a:lnTo>
                    <a:pt x="538" y="988"/>
                  </a:lnTo>
                  <a:lnTo>
                    <a:pt x="534" y="996"/>
                  </a:lnTo>
                  <a:lnTo>
                    <a:pt x="532" y="1003"/>
                  </a:lnTo>
                  <a:lnTo>
                    <a:pt x="526" y="1011"/>
                  </a:lnTo>
                  <a:lnTo>
                    <a:pt x="522" y="1018"/>
                  </a:lnTo>
                  <a:lnTo>
                    <a:pt x="519" y="1024"/>
                  </a:lnTo>
                  <a:lnTo>
                    <a:pt x="513" y="1032"/>
                  </a:lnTo>
                  <a:lnTo>
                    <a:pt x="509" y="1037"/>
                  </a:lnTo>
                  <a:lnTo>
                    <a:pt x="503" y="1045"/>
                  </a:lnTo>
                  <a:lnTo>
                    <a:pt x="500" y="1051"/>
                  </a:lnTo>
                  <a:lnTo>
                    <a:pt x="494" y="1056"/>
                  </a:lnTo>
                  <a:lnTo>
                    <a:pt x="490" y="1062"/>
                  </a:lnTo>
                  <a:lnTo>
                    <a:pt x="484" y="1068"/>
                  </a:lnTo>
                  <a:lnTo>
                    <a:pt x="479" y="1072"/>
                  </a:lnTo>
                  <a:lnTo>
                    <a:pt x="473" y="1077"/>
                  </a:lnTo>
                  <a:lnTo>
                    <a:pt x="469" y="1081"/>
                  </a:lnTo>
                  <a:lnTo>
                    <a:pt x="463" y="1087"/>
                  </a:lnTo>
                  <a:lnTo>
                    <a:pt x="456" y="1094"/>
                  </a:lnTo>
                  <a:lnTo>
                    <a:pt x="448" y="1102"/>
                  </a:lnTo>
                  <a:lnTo>
                    <a:pt x="441" y="1108"/>
                  </a:lnTo>
                  <a:lnTo>
                    <a:pt x="437" y="1111"/>
                  </a:lnTo>
                  <a:lnTo>
                    <a:pt x="433" y="1113"/>
                  </a:lnTo>
                  <a:lnTo>
                    <a:pt x="433" y="1115"/>
                  </a:lnTo>
                  <a:lnTo>
                    <a:pt x="34" y="999"/>
                  </a:lnTo>
                  <a:lnTo>
                    <a:pt x="34" y="999"/>
                  </a:lnTo>
                  <a:close/>
                </a:path>
              </a:pathLst>
            </a:custGeom>
            <a:solidFill>
              <a:srgbClr val="2985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2842" y="2141"/>
              <a:ext cx="61" cy="405"/>
            </a:xfrm>
            <a:custGeom>
              <a:avLst/>
              <a:gdLst/>
              <a:ahLst/>
              <a:cxnLst>
                <a:cxn ang="0">
                  <a:pos x="40" y="775"/>
                </a:cxn>
                <a:cxn ang="0">
                  <a:pos x="25" y="766"/>
                </a:cxn>
                <a:cxn ang="0">
                  <a:pos x="10" y="754"/>
                </a:cxn>
                <a:cxn ang="0">
                  <a:pos x="2" y="737"/>
                </a:cxn>
                <a:cxn ang="0">
                  <a:pos x="0" y="720"/>
                </a:cxn>
                <a:cxn ang="0">
                  <a:pos x="2" y="707"/>
                </a:cxn>
                <a:cxn ang="0">
                  <a:pos x="2" y="692"/>
                </a:cxn>
                <a:cxn ang="0">
                  <a:pos x="4" y="669"/>
                </a:cxn>
                <a:cxn ang="0">
                  <a:pos x="6" y="642"/>
                </a:cxn>
                <a:cxn ang="0">
                  <a:pos x="10" y="610"/>
                </a:cxn>
                <a:cxn ang="0">
                  <a:pos x="13" y="576"/>
                </a:cxn>
                <a:cxn ang="0">
                  <a:pos x="15" y="534"/>
                </a:cxn>
                <a:cxn ang="0">
                  <a:pos x="19" y="490"/>
                </a:cxn>
                <a:cxn ang="0">
                  <a:pos x="23" y="446"/>
                </a:cxn>
                <a:cxn ang="0">
                  <a:pos x="29" y="401"/>
                </a:cxn>
                <a:cxn ang="0">
                  <a:pos x="32" y="353"/>
                </a:cxn>
                <a:cxn ang="0">
                  <a:pos x="38" y="306"/>
                </a:cxn>
                <a:cxn ang="0">
                  <a:pos x="42" y="260"/>
                </a:cxn>
                <a:cxn ang="0">
                  <a:pos x="46" y="217"/>
                </a:cxn>
                <a:cxn ang="0">
                  <a:pos x="51" y="175"/>
                </a:cxn>
                <a:cxn ang="0">
                  <a:pos x="55" y="135"/>
                </a:cxn>
                <a:cxn ang="0">
                  <a:pos x="59" y="99"/>
                </a:cxn>
                <a:cxn ang="0">
                  <a:pos x="65" y="68"/>
                </a:cxn>
                <a:cxn ang="0">
                  <a:pos x="68" y="44"/>
                </a:cxn>
                <a:cxn ang="0">
                  <a:pos x="70" y="23"/>
                </a:cxn>
                <a:cxn ang="0">
                  <a:pos x="76" y="8"/>
                </a:cxn>
                <a:cxn ang="0">
                  <a:pos x="91" y="0"/>
                </a:cxn>
                <a:cxn ang="0">
                  <a:pos x="110" y="13"/>
                </a:cxn>
                <a:cxn ang="0">
                  <a:pos x="116" y="25"/>
                </a:cxn>
                <a:cxn ang="0">
                  <a:pos x="120" y="38"/>
                </a:cxn>
                <a:cxn ang="0">
                  <a:pos x="122" y="55"/>
                </a:cxn>
                <a:cxn ang="0">
                  <a:pos x="124" y="74"/>
                </a:cxn>
                <a:cxn ang="0">
                  <a:pos x="122" y="89"/>
                </a:cxn>
                <a:cxn ang="0">
                  <a:pos x="122" y="106"/>
                </a:cxn>
                <a:cxn ang="0">
                  <a:pos x="120" y="133"/>
                </a:cxn>
                <a:cxn ang="0">
                  <a:pos x="118" y="161"/>
                </a:cxn>
                <a:cxn ang="0">
                  <a:pos x="116" y="196"/>
                </a:cxn>
                <a:cxn ang="0">
                  <a:pos x="114" y="234"/>
                </a:cxn>
                <a:cxn ang="0">
                  <a:pos x="112" y="274"/>
                </a:cxn>
                <a:cxn ang="0">
                  <a:pos x="108" y="317"/>
                </a:cxn>
                <a:cxn ang="0">
                  <a:pos x="106" y="361"/>
                </a:cxn>
                <a:cxn ang="0">
                  <a:pos x="105" y="407"/>
                </a:cxn>
                <a:cxn ang="0">
                  <a:pos x="103" y="454"/>
                </a:cxn>
                <a:cxn ang="0">
                  <a:pos x="99" y="500"/>
                </a:cxn>
                <a:cxn ang="0">
                  <a:pos x="97" y="543"/>
                </a:cxn>
                <a:cxn ang="0">
                  <a:pos x="93" y="587"/>
                </a:cxn>
                <a:cxn ang="0">
                  <a:pos x="93" y="629"/>
                </a:cxn>
                <a:cxn ang="0">
                  <a:pos x="89" y="665"/>
                </a:cxn>
                <a:cxn ang="0">
                  <a:pos x="87" y="699"/>
                </a:cxn>
                <a:cxn ang="0">
                  <a:pos x="87" y="728"/>
                </a:cxn>
                <a:cxn ang="0">
                  <a:pos x="86" y="754"/>
                </a:cxn>
                <a:cxn ang="0">
                  <a:pos x="84" y="771"/>
                </a:cxn>
                <a:cxn ang="0">
                  <a:pos x="84" y="789"/>
                </a:cxn>
                <a:cxn ang="0">
                  <a:pos x="72" y="808"/>
                </a:cxn>
                <a:cxn ang="0">
                  <a:pos x="55" y="806"/>
                </a:cxn>
                <a:cxn ang="0">
                  <a:pos x="48" y="790"/>
                </a:cxn>
              </a:cxnLst>
              <a:rect l="0" t="0" r="r" b="b"/>
              <a:pathLst>
                <a:path w="124" h="809">
                  <a:moveTo>
                    <a:pt x="46" y="783"/>
                  </a:moveTo>
                  <a:lnTo>
                    <a:pt x="42" y="779"/>
                  </a:lnTo>
                  <a:lnTo>
                    <a:pt x="40" y="775"/>
                  </a:lnTo>
                  <a:lnTo>
                    <a:pt x="36" y="773"/>
                  </a:lnTo>
                  <a:lnTo>
                    <a:pt x="32" y="770"/>
                  </a:lnTo>
                  <a:lnTo>
                    <a:pt x="25" y="766"/>
                  </a:lnTo>
                  <a:lnTo>
                    <a:pt x="17" y="762"/>
                  </a:lnTo>
                  <a:lnTo>
                    <a:pt x="13" y="756"/>
                  </a:lnTo>
                  <a:lnTo>
                    <a:pt x="10" y="754"/>
                  </a:lnTo>
                  <a:lnTo>
                    <a:pt x="6" y="749"/>
                  </a:lnTo>
                  <a:lnTo>
                    <a:pt x="6" y="745"/>
                  </a:lnTo>
                  <a:lnTo>
                    <a:pt x="2" y="737"/>
                  </a:lnTo>
                  <a:lnTo>
                    <a:pt x="0" y="730"/>
                  </a:lnTo>
                  <a:lnTo>
                    <a:pt x="0" y="726"/>
                  </a:lnTo>
                  <a:lnTo>
                    <a:pt x="0" y="720"/>
                  </a:lnTo>
                  <a:lnTo>
                    <a:pt x="0" y="714"/>
                  </a:lnTo>
                  <a:lnTo>
                    <a:pt x="2" y="711"/>
                  </a:lnTo>
                  <a:lnTo>
                    <a:pt x="2" y="707"/>
                  </a:lnTo>
                  <a:lnTo>
                    <a:pt x="2" y="701"/>
                  </a:lnTo>
                  <a:lnTo>
                    <a:pt x="2" y="695"/>
                  </a:lnTo>
                  <a:lnTo>
                    <a:pt x="2" y="692"/>
                  </a:lnTo>
                  <a:lnTo>
                    <a:pt x="2" y="684"/>
                  </a:lnTo>
                  <a:lnTo>
                    <a:pt x="4" y="678"/>
                  </a:lnTo>
                  <a:lnTo>
                    <a:pt x="4" y="669"/>
                  </a:lnTo>
                  <a:lnTo>
                    <a:pt x="6" y="661"/>
                  </a:lnTo>
                  <a:lnTo>
                    <a:pt x="6" y="652"/>
                  </a:lnTo>
                  <a:lnTo>
                    <a:pt x="6" y="642"/>
                  </a:lnTo>
                  <a:lnTo>
                    <a:pt x="6" y="631"/>
                  </a:lnTo>
                  <a:lnTo>
                    <a:pt x="8" y="621"/>
                  </a:lnTo>
                  <a:lnTo>
                    <a:pt x="10" y="610"/>
                  </a:lnTo>
                  <a:lnTo>
                    <a:pt x="10" y="599"/>
                  </a:lnTo>
                  <a:lnTo>
                    <a:pt x="11" y="587"/>
                  </a:lnTo>
                  <a:lnTo>
                    <a:pt x="13" y="576"/>
                  </a:lnTo>
                  <a:lnTo>
                    <a:pt x="13" y="560"/>
                  </a:lnTo>
                  <a:lnTo>
                    <a:pt x="15" y="547"/>
                  </a:lnTo>
                  <a:lnTo>
                    <a:pt x="15" y="534"/>
                  </a:lnTo>
                  <a:lnTo>
                    <a:pt x="17" y="521"/>
                  </a:lnTo>
                  <a:lnTo>
                    <a:pt x="17" y="505"/>
                  </a:lnTo>
                  <a:lnTo>
                    <a:pt x="19" y="490"/>
                  </a:lnTo>
                  <a:lnTo>
                    <a:pt x="21" y="475"/>
                  </a:lnTo>
                  <a:lnTo>
                    <a:pt x="23" y="462"/>
                  </a:lnTo>
                  <a:lnTo>
                    <a:pt x="23" y="446"/>
                  </a:lnTo>
                  <a:lnTo>
                    <a:pt x="25" y="431"/>
                  </a:lnTo>
                  <a:lnTo>
                    <a:pt x="27" y="414"/>
                  </a:lnTo>
                  <a:lnTo>
                    <a:pt x="29" y="401"/>
                  </a:lnTo>
                  <a:lnTo>
                    <a:pt x="29" y="384"/>
                  </a:lnTo>
                  <a:lnTo>
                    <a:pt x="32" y="369"/>
                  </a:lnTo>
                  <a:lnTo>
                    <a:pt x="32" y="353"/>
                  </a:lnTo>
                  <a:lnTo>
                    <a:pt x="34" y="338"/>
                  </a:lnTo>
                  <a:lnTo>
                    <a:pt x="36" y="323"/>
                  </a:lnTo>
                  <a:lnTo>
                    <a:pt x="38" y="306"/>
                  </a:lnTo>
                  <a:lnTo>
                    <a:pt x="40" y="291"/>
                  </a:lnTo>
                  <a:lnTo>
                    <a:pt x="40" y="277"/>
                  </a:lnTo>
                  <a:lnTo>
                    <a:pt x="42" y="260"/>
                  </a:lnTo>
                  <a:lnTo>
                    <a:pt x="44" y="245"/>
                  </a:lnTo>
                  <a:lnTo>
                    <a:pt x="46" y="230"/>
                  </a:lnTo>
                  <a:lnTo>
                    <a:pt x="46" y="217"/>
                  </a:lnTo>
                  <a:lnTo>
                    <a:pt x="48" y="201"/>
                  </a:lnTo>
                  <a:lnTo>
                    <a:pt x="49" y="188"/>
                  </a:lnTo>
                  <a:lnTo>
                    <a:pt x="51" y="175"/>
                  </a:lnTo>
                  <a:lnTo>
                    <a:pt x="53" y="161"/>
                  </a:lnTo>
                  <a:lnTo>
                    <a:pt x="53" y="148"/>
                  </a:lnTo>
                  <a:lnTo>
                    <a:pt x="55" y="135"/>
                  </a:lnTo>
                  <a:lnTo>
                    <a:pt x="57" y="123"/>
                  </a:lnTo>
                  <a:lnTo>
                    <a:pt x="59" y="112"/>
                  </a:lnTo>
                  <a:lnTo>
                    <a:pt x="59" y="99"/>
                  </a:lnTo>
                  <a:lnTo>
                    <a:pt x="61" y="89"/>
                  </a:lnTo>
                  <a:lnTo>
                    <a:pt x="63" y="78"/>
                  </a:lnTo>
                  <a:lnTo>
                    <a:pt x="65" y="68"/>
                  </a:lnTo>
                  <a:lnTo>
                    <a:pt x="65" y="59"/>
                  </a:lnTo>
                  <a:lnTo>
                    <a:pt x="67" y="51"/>
                  </a:lnTo>
                  <a:lnTo>
                    <a:pt x="68" y="44"/>
                  </a:lnTo>
                  <a:lnTo>
                    <a:pt x="70" y="36"/>
                  </a:lnTo>
                  <a:lnTo>
                    <a:pt x="70" y="28"/>
                  </a:lnTo>
                  <a:lnTo>
                    <a:pt x="70" y="23"/>
                  </a:lnTo>
                  <a:lnTo>
                    <a:pt x="72" y="17"/>
                  </a:lnTo>
                  <a:lnTo>
                    <a:pt x="74" y="13"/>
                  </a:lnTo>
                  <a:lnTo>
                    <a:pt x="76" y="8"/>
                  </a:lnTo>
                  <a:lnTo>
                    <a:pt x="78" y="6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99" y="2"/>
                  </a:lnTo>
                  <a:lnTo>
                    <a:pt x="106" y="8"/>
                  </a:lnTo>
                  <a:lnTo>
                    <a:pt x="110" y="13"/>
                  </a:lnTo>
                  <a:lnTo>
                    <a:pt x="112" y="19"/>
                  </a:lnTo>
                  <a:lnTo>
                    <a:pt x="114" y="21"/>
                  </a:lnTo>
                  <a:lnTo>
                    <a:pt x="116" y="25"/>
                  </a:lnTo>
                  <a:lnTo>
                    <a:pt x="118" y="30"/>
                  </a:lnTo>
                  <a:lnTo>
                    <a:pt x="118" y="34"/>
                  </a:lnTo>
                  <a:lnTo>
                    <a:pt x="120" y="38"/>
                  </a:lnTo>
                  <a:lnTo>
                    <a:pt x="120" y="44"/>
                  </a:lnTo>
                  <a:lnTo>
                    <a:pt x="122" y="49"/>
                  </a:lnTo>
                  <a:lnTo>
                    <a:pt x="122" y="55"/>
                  </a:lnTo>
                  <a:lnTo>
                    <a:pt x="122" y="61"/>
                  </a:lnTo>
                  <a:lnTo>
                    <a:pt x="124" y="66"/>
                  </a:lnTo>
                  <a:lnTo>
                    <a:pt x="124" y="74"/>
                  </a:lnTo>
                  <a:lnTo>
                    <a:pt x="124" y="82"/>
                  </a:lnTo>
                  <a:lnTo>
                    <a:pt x="124" y="84"/>
                  </a:lnTo>
                  <a:lnTo>
                    <a:pt x="122" y="89"/>
                  </a:lnTo>
                  <a:lnTo>
                    <a:pt x="122" y="93"/>
                  </a:lnTo>
                  <a:lnTo>
                    <a:pt x="122" y="101"/>
                  </a:lnTo>
                  <a:lnTo>
                    <a:pt x="122" y="106"/>
                  </a:lnTo>
                  <a:lnTo>
                    <a:pt x="120" y="116"/>
                  </a:lnTo>
                  <a:lnTo>
                    <a:pt x="120" y="122"/>
                  </a:lnTo>
                  <a:lnTo>
                    <a:pt x="120" y="133"/>
                  </a:lnTo>
                  <a:lnTo>
                    <a:pt x="120" y="141"/>
                  </a:lnTo>
                  <a:lnTo>
                    <a:pt x="118" y="152"/>
                  </a:lnTo>
                  <a:lnTo>
                    <a:pt x="118" y="161"/>
                  </a:lnTo>
                  <a:lnTo>
                    <a:pt x="118" y="173"/>
                  </a:lnTo>
                  <a:lnTo>
                    <a:pt x="118" y="182"/>
                  </a:lnTo>
                  <a:lnTo>
                    <a:pt x="116" y="196"/>
                  </a:lnTo>
                  <a:lnTo>
                    <a:pt x="116" y="207"/>
                  </a:lnTo>
                  <a:lnTo>
                    <a:pt x="116" y="220"/>
                  </a:lnTo>
                  <a:lnTo>
                    <a:pt x="114" y="234"/>
                  </a:lnTo>
                  <a:lnTo>
                    <a:pt x="112" y="247"/>
                  </a:lnTo>
                  <a:lnTo>
                    <a:pt x="112" y="258"/>
                  </a:lnTo>
                  <a:lnTo>
                    <a:pt x="112" y="274"/>
                  </a:lnTo>
                  <a:lnTo>
                    <a:pt x="110" y="287"/>
                  </a:lnTo>
                  <a:lnTo>
                    <a:pt x="110" y="302"/>
                  </a:lnTo>
                  <a:lnTo>
                    <a:pt x="108" y="317"/>
                  </a:lnTo>
                  <a:lnTo>
                    <a:pt x="108" y="332"/>
                  </a:lnTo>
                  <a:lnTo>
                    <a:pt x="106" y="348"/>
                  </a:lnTo>
                  <a:lnTo>
                    <a:pt x="106" y="361"/>
                  </a:lnTo>
                  <a:lnTo>
                    <a:pt x="105" y="376"/>
                  </a:lnTo>
                  <a:lnTo>
                    <a:pt x="105" y="391"/>
                  </a:lnTo>
                  <a:lnTo>
                    <a:pt x="105" y="407"/>
                  </a:lnTo>
                  <a:lnTo>
                    <a:pt x="103" y="424"/>
                  </a:lnTo>
                  <a:lnTo>
                    <a:pt x="103" y="439"/>
                  </a:lnTo>
                  <a:lnTo>
                    <a:pt x="103" y="454"/>
                  </a:lnTo>
                  <a:lnTo>
                    <a:pt x="101" y="469"/>
                  </a:lnTo>
                  <a:lnTo>
                    <a:pt x="101" y="484"/>
                  </a:lnTo>
                  <a:lnTo>
                    <a:pt x="99" y="500"/>
                  </a:lnTo>
                  <a:lnTo>
                    <a:pt x="99" y="515"/>
                  </a:lnTo>
                  <a:lnTo>
                    <a:pt x="97" y="528"/>
                  </a:lnTo>
                  <a:lnTo>
                    <a:pt x="97" y="543"/>
                  </a:lnTo>
                  <a:lnTo>
                    <a:pt x="95" y="559"/>
                  </a:lnTo>
                  <a:lnTo>
                    <a:pt x="95" y="574"/>
                  </a:lnTo>
                  <a:lnTo>
                    <a:pt x="93" y="587"/>
                  </a:lnTo>
                  <a:lnTo>
                    <a:pt x="93" y="600"/>
                  </a:lnTo>
                  <a:lnTo>
                    <a:pt x="93" y="614"/>
                  </a:lnTo>
                  <a:lnTo>
                    <a:pt x="93" y="629"/>
                  </a:lnTo>
                  <a:lnTo>
                    <a:pt x="91" y="640"/>
                  </a:lnTo>
                  <a:lnTo>
                    <a:pt x="91" y="654"/>
                  </a:lnTo>
                  <a:lnTo>
                    <a:pt x="89" y="665"/>
                  </a:lnTo>
                  <a:lnTo>
                    <a:pt x="89" y="678"/>
                  </a:lnTo>
                  <a:lnTo>
                    <a:pt x="89" y="690"/>
                  </a:lnTo>
                  <a:lnTo>
                    <a:pt x="87" y="699"/>
                  </a:lnTo>
                  <a:lnTo>
                    <a:pt x="87" y="709"/>
                  </a:lnTo>
                  <a:lnTo>
                    <a:pt x="87" y="720"/>
                  </a:lnTo>
                  <a:lnTo>
                    <a:pt x="87" y="728"/>
                  </a:lnTo>
                  <a:lnTo>
                    <a:pt x="86" y="737"/>
                  </a:lnTo>
                  <a:lnTo>
                    <a:pt x="86" y="745"/>
                  </a:lnTo>
                  <a:lnTo>
                    <a:pt x="86" y="754"/>
                  </a:lnTo>
                  <a:lnTo>
                    <a:pt x="86" y="760"/>
                  </a:lnTo>
                  <a:lnTo>
                    <a:pt x="84" y="768"/>
                  </a:lnTo>
                  <a:lnTo>
                    <a:pt x="84" y="771"/>
                  </a:lnTo>
                  <a:lnTo>
                    <a:pt x="84" y="777"/>
                  </a:lnTo>
                  <a:lnTo>
                    <a:pt x="84" y="785"/>
                  </a:lnTo>
                  <a:lnTo>
                    <a:pt x="84" y="789"/>
                  </a:lnTo>
                  <a:lnTo>
                    <a:pt x="82" y="796"/>
                  </a:lnTo>
                  <a:lnTo>
                    <a:pt x="78" y="804"/>
                  </a:lnTo>
                  <a:lnTo>
                    <a:pt x="72" y="808"/>
                  </a:lnTo>
                  <a:lnTo>
                    <a:pt x="68" y="809"/>
                  </a:lnTo>
                  <a:lnTo>
                    <a:pt x="61" y="809"/>
                  </a:lnTo>
                  <a:lnTo>
                    <a:pt x="55" y="806"/>
                  </a:lnTo>
                  <a:lnTo>
                    <a:pt x="53" y="800"/>
                  </a:lnTo>
                  <a:lnTo>
                    <a:pt x="49" y="796"/>
                  </a:lnTo>
                  <a:lnTo>
                    <a:pt x="48" y="790"/>
                  </a:lnTo>
                  <a:lnTo>
                    <a:pt x="46" y="783"/>
                  </a:lnTo>
                  <a:lnTo>
                    <a:pt x="46" y="783"/>
                  </a:lnTo>
                  <a:close/>
                </a:path>
              </a:pathLst>
            </a:custGeom>
            <a:solidFill>
              <a:srgbClr val="2B6B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2633" y="2521"/>
              <a:ext cx="241" cy="201"/>
            </a:xfrm>
            <a:custGeom>
              <a:avLst/>
              <a:gdLst/>
              <a:ahLst/>
              <a:cxnLst>
                <a:cxn ang="0">
                  <a:pos x="21" y="110"/>
                </a:cxn>
                <a:cxn ang="0">
                  <a:pos x="43" y="88"/>
                </a:cxn>
                <a:cxn ang="0">
                  <a:pos x="72" y="67"/>
                </a:cxn>
                <a:cxn ang="0">
                  <a:pos x="91" y="57"/>
                </a:cxn>
                <a:cxn ang="0">
                  <a:pos x="110" y="46"/>
                </a:cxn>
                <a:cxn ang="0">
                  <a:pos x="131" y="36"/>
                </a:cxn>
                <a:cxn ang="0">
                  <a:pos x="154" y="27"/>
                </a:cxn>
                <a:cxn ang="0">
                  <a:pos x="176" y="17"/>
                </a:cxn>
                <a:cxn ang="0">
                  <a:pos x="199" y="10"/>
                </a:cxn>
                <a:cxn ang="0">
                  <a:pos x="222" y="6"/>
                </a:cxn>
                <a:cxn ang="0">
                  <a:pos x="245" y="2"/>
                </a:cxn>
                <a:cxn ang="0">
                  <a:pos x="268" y="0"/>
                </a:cxn>
                <a:cxn ang="0">
                  <a:pos x="291" y="0"/>
                </a:cxn>
                <a:cxn ang="0">
                  <a:pos x="313" y="4"/>
                </a:cxn>
                <a:cxn ang="0">
                  <a:pos x="332" y="6"/>
                </a:cxn>
                <a:cxn ang="0">
                  <a:pos x="353" y="8"/>
                </a:cxn>
                <a:cxn ang="0">
                  <a:pos x="372" y="12"/>
                </a:cxn>
                <a:cxn ang="0">
                  <a:pos x="395" y="17"/>
                </a:cxn>
                <a:cxn ang="0">
                  <a:pos x="429" y="31"/>
                </a:cxn>
                <a:cxn ang="0">
                  <a:pos x="456" y="53"/>
                </a:cxn>
                <a:cxn ang="0">
                  <a:pos x="467" y="72"/>
                </a:cxn>
                <a:cxn ang="0">
                  <a:pos x="475" y="91"/>
                </a:cxn>
                <a:cxn ang="0">
                  <a:pos x="479" y="116"/>
                </a:cxn>
                <a:cxn ang="0">
                  <a:pos x="481" y="143"/>
                </a:cxn>
                <a:cxn ang="0">
                  <a:pos x="479" y="175"/>
                </a:cxn>
                <a:cxn ang="0">
                  <a:pos x="473" y="213"/>
                </a:cxn>
                <a:cxn ang="0">
                  <a:pos x="465" y="255"/>
                </a:cxn>
                <a:cxn ang="0">
                  <a:pos x="450" y="298"/>
                </a:cxn>
                <a:cxn ang="0">
                  <a:pos x="433" y="335"/>
                </a:cxn>
                <a:cxn ang="0">
                  <a:pos x="408" y="361"/>
                </a:cxn>
                <a:cxn ang="0">
                  <a:pos x="382" y="380"/>
                </a:cxn>
                <a:cxn ang="0">
                  <a:pos x="353" y="393"/>
                </a:cxn>
                <a:cxn ang="0">
                  <a:pos x="321" y="401"/>
                </a:cxn>
                <a:cxn ang="0">
                  <a:pos x="289" y="403"/>
                </a:cxn>
                <a:cxn ang="0">
                  <a:pos x="254" y="399"/>
                </a:cxn>
                <a:cxn ang="0">
                  <a:pos x="222" y="392"/>
                </a:cxn>
                <a:cxn ang="0">
                  <a:pos x="190" y="380"/>
                </a:cxn>
                <a:cxn ang="0">
                  <a:pos x="157" y="369"/>
                </a:cxn>
                <a:cxn ang="0">
                  <a:pos x="129" y="354"/>
                </a:cxn>
                <a:cxn ang="0">
                  <a:pos x="102" y="336"/>
                </a:cxn>
                <a:cxn ang="0">
                  <a:pos x="81" y="319"/>
                </a:cxn>
                <a:cxn ang="0">
                  <a:pos x="62" y="302"/>
                </a:cxn>
                <a:cxn ang="0">
                  <a:pos x="45" y="276"/>
                </a:cxn>
                <a:cxn ang="0">
                  <a:pos x="30" y="247"/>
                </a:cxn>
                <a:cxn ang="0">
                  <a:pos x="17" y="224"/>
                </a:cxn>
                <a:cxn ang="0">
                  <a:pos x="7" y="203"/>
                </a:cxn>
                <a:cxn ang="0">
                  <a:pos x="0" y="183"/>
                </a:cxn>
                <a:cxn ang="0">
                  <a:pos x="0" y="150"/>
                </a:cxn>
                <a:cxn ang="0">
                  <a:pos x="11" y="126"/>
                </a:cxn>
              </a:cxnLst>
              <a:rect l="0" t="0" r="r" b="b"/>
              <a:pathLst>
                <a:path w="481" h="403">
                  <a:moveTo>
                    <a:pt x="11" y="126"/>
                  </a:moveTo>
                  <a:lnTo>
                    <a:pt x="13" y="120"/>
                  </a:lnTo>
                  <a:lnTo>
                    <a:pt x="17" y="116"/>
                  </a:lnTo>
                  <a:lnTo>
                    <a:pt x="21" y="110"/>
                  </a:lnTo>
                  <a:lnTo>
                    <a:pt x="26" y="105"/>
                  </a:lnTo>
                  <a:lnTo>
                    <a:pt x="30" y="99"/>
                  </a:lnTo>
                  <a:lnTo>
                    <a:pt x="38" y="93"/>
                  </a:lnTo>
                  <a:lnTo>
                    <a:pt x="43" y="88"/>
                  </a:lnTo>
                  <a:lnTo>
                    <a:pt x="53" y="82"/>
                  </a:lnTo>
                  <a:lnTo>
                    <a:pt x="59" y="76"/>
                  </a:lnTo>
                  <a:lnTo>
                    <a:pt x="68" y="70"/>
                  </a:lnTo>
                  <a:lnTo>
                    <a:pt x="72" y="67"/>
                  </a:lnTo>
                  <a:lnTo>
                    <a:pt x="76" y="65"/>
                  </a:lnTo>
                  <a:lnTo>
                    <a:pt x="81" y="63"/>
                  </a:lnTo>
                  <a:lnTo>
                    <a:pt x="85" y="59"/>
                  </a:lnTo>
                  <a:lnTo>
                    <a:pt x="91" y="57"/>
                  </a:lnTo>
                  <a:lnTo>
                    <a:pt x="95" y="53"/>
                  </a:lnTo>
                  <a:lnTo>
                    <a:pt x="100" y="51"/>
                  </a:lnTo>
                  <a:lnTo>
                    <a:pt x="106" y="50"/>
                  </a:lnTo>
                  <a:lnTo>
                    <a:pt x="110" y="46"/>
                  </a:lnTo>
                  <a:lnTo>
                    <a:pt x="116" y="44"/>
                  </a:lnTo>
                  <a:lnTo>
                    <a:pt x="121" y="42"/>
                  </a:lnTo>
                  <a:lnTo>
                    <a:pt x="127" y="38"/>
                  </a:lnTo>
                  <a:lnTo>
                    <a:pt x="131" y="36"/>
                  </a:lnTo>
                  <a:lnTo>
                    <a:pt x="137" y="34"/>
                  </a:lnTo>
                  <a:lnTo>
                    <a:pt x="142" y="31"/>
                  </a:lnTo>
                  <a:lnTo>
                    <a:pt x="148" y="29"/>
                  </a:lnTo>
                  <a:lnTo>
                    <a:pt x="154" y="27"/>
                  </a:lnTo>
                  <a:lnTo>
                    <a:pt x="159" y="23"/>
                  </a:lnTo>
                  <a:lnTo>
                    <a:pt x="165" y="21"/>
                  </a:lnTo>
                  <a:lnTo>
                    <a:pt x="171" y="21"/>
                  </a:lnTo>
                  <a:lnTo>
                    <a:pt x="176" y="17"/>
                  </a:lnTo>
                  <a:lnTo>
                    <a:pt x="182" y="15"/>
                  </a:lnTo>
                  <a:lnTo>
                    <a:pt x="188" y="13"/>
                  </a:lnTo>
                  <a:lnTo>
                    <a:pt x="194" y="12"/>
                  </a:lnTo>
                  <a:lnTo>
                    <a:pt x="199" y="10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8" y="8"/>
                  </a:lnTo>
                  <a:lnTo>
                    <a:pt x="222" y="6"/>
                  </a:lnTo>
                  <a:lnTo>
                    <a:pt x="230" y="4"/>
                  </a:lnTo>
                  <a:lnTo>
                    <a:pt x="234" y="4"/>
                  </a:lnTo>
                  <a:lnTo>
                    <a:pt x="241" y="2"/>
                  </a:lnTo>
                  <a:lnTo>
                    <a:pt x="245" y="2"/>
                  </a:lnTo>
                  <a:lnTo>
                    <a:pt x="253" y="0"/>
                  </a:lnTo>
                  <a:lnTo>
                    <a:pt x="256" y="0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9" y="0"/>
                  </a:lnTo>
                  <a:lnTo>
                    <a:pt x="285" y="0"/>
                  </a:lnTo>
                  <a:lnTo>
                    <a:pt x="291" y="0"/>
                  </a:lnTo>
                  <a:lnTo>
                    <a:pt x="296" y="0"/>
                  </a:lnTo>
                  <a:lnTo>
                    <a:pt x="302" y="2"/>
                  </a:lnTo>
                  <a:lnTo>
                    <a:pt x="308" y="4"/>
                  </a:lnTo>
                  <a:lnTo>
                    <a:pt x="313" y="4"/>
                  </a:lnTo>
                  <a:lnTo>
                    <a:pt x="317" y="4"/>
                  </a:lnTo>
                  <a:lnTo>
                    <a:pt x="323" y="4"/>
                  </a:lnTo>
                  <a:lnTo>
                    <a:pt x="327" y="6"/>
                  </a:lnTo>
                  <a:lnTo>
                    <a:pt x="332" y="6"/>
                  </a:lnTo>
                  <a:lnTo>
                    <a:pt x="338" y="6"/>
                  </a:lnTo>
                  <a:lnTo>
                    <a:pt x="342" y="8"/>
                  </a:lnTo>
                  <a:lnTo>
                    <a:pt x="348" y="8"/>
                  </a:lnTo>
                  <a:lnTo>
                    <a:pt x="353" y="8"/>
                  </a:lnTo>
                  <a:lnTo>
                    <a:pt x="357" y="10"/>
                  </a:lnTo>
                  <a:lnTo>
                    <a:pt x="363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8" y="13"/>
                  </a:lnTo>
                  <a:lnTo>
                    <a:pt x="382" y="13"/>
                  </a:lnTo>
                  <a:lnTo>
                    <a:pt x="387" y="15"/>
                  </a:lnTo>
                  <a:lnTo>
                    <a:pt x="395" y="17"/>
                  </a:lnTo>
                  <a:lnTo>
                    <a:pt x="405" y="19"/>
                  </a:lnTo>
                  <a:lnTo>
                    <a:pt x="412" y="23"/>
                  </a:lnTo>
                  <a:lnTo>
                    <a:pt x="422" y="27"/>
                  </a:lnTo>
                  <a:lnTo>
                    <a:pt x="429" y="31"/>
                  </a:lnTo>
                  <a:lnTo>
                    <a:pt x="437" y="36"/>
                  </a:lnTo>
                  <a:lnTo>
                    <a:pt x="443" y="40"/>
                  </a:lnTo>
                  <a:lnTo>
                    <a:pt x="450" y="48"/>
                  </a:lnTo>
                  <a:lnTo>
                    <a:pt x="456" y="53"/>
                  </a:lnTo>
                  <a:lnTo>
                    <a:pt x="462" y="61"/>
                  </a:lnTo>
                  <a:lnTo>
                    <a:pt x="462" y="63"/>
                  </a:lnTo>
                  <a:lnTo>
                    <a:pt x="465" y="69"/>
                  </a:lnTo>
                  <a:lnTo>
                    <a:pt x="467" y="72"/>
                  </a:lnTo>
                  <a:lnTo>
                    <a:pt x="469" y="78"/>
                  </a:lnTo>
                  <a:lnTo>
                    <a:pt x="471" y="82"/>
                  </a:lnTo>
                  <a:lnTo>
                    <a:pt x="473" y="88"/>
                  </a:lnTo>
                  <a:lnTo>
                    <a:pt x="475" y="91"/>
                  </a:lnTo>
                  <a:lnTo>
                    <a:pt x="477" y="97"/>
                  </a:lnTo>
                  <a:lnTo>
                    <a:pt x="477" y="103"/>
                  </a:lnTo>
                  <a:lnTo>
                    <a:pt x="479" y="110"/>
                  </a:lnTo>
                  <a:lnTo>
                    <a:pt x="479" y="116"/>
                  </a:lnTo>
                  <a:lnTo>
                    <a:pt x="481" y="124"/>
                  </a:lnTo>
                  <a:lnTo>
                    <a:pt x="481" y="129"/>
                  </a:lnTo>
                  <a:lnTo>
                    <a:pt x="481" y="135"/>
                  </a:lnTo>
                  <a:lnTo>
                    <a:pt x="481" y="143"/>
                  </a:lnTo>
                  <a:lnTo>
                    <a:pt x="481" y="152"/>
                  </a:lnTo>
                  <a:lnTo>
                    <a:pt x="481" y="158"/>
                  </a:lnTo>
                  <a:lnTo>
                    <a:pt x="481" y="167"/>
                  </a:lnTo>
                  <a:lnTo>
                    <a:pt x="479" y="175"/>
                  </a:lnTo>
                  <a:lnTo>
                    <a:pt x="479" y="184"/>
                  </a:lnTo>
                  <a:lnTo>
                    <a:pt x="477" y="194"/>
                  </a:lnTo>
                  <a:lnTo>
                    <a:pt x="475" y="203"/>
                  </a:lnTo>
                  <a:lnTo>
                    <a:pt x="473" y="213"/>
                  </a:lnTo>
                  <a:lnTo>
                    <a:pt x="473" y="224"/>
                  </a:lnTo>
                  <a:lnTo>
                    <a:pt x="469" y="234"/>
                  </a:lnTo>
                  <a:lnTo>
                    <a:pt x="467" y="245"/>
                  </a:lnTo>
                  <a:lnTo>
                    <a:pt x="465" y="255"/>
                  </a:lnTo>
                  <a:lnTo>
                    <a:pt x="462" y="268"/>
                  </a:lnTo>
                  <a:lnTo>
                    <a:pt x="458" y="279"/>
                  </a:lnTo>
                  <a:lnTo>
                    <a:pt x="456" y="289"/>
                  </a:lnTo>
                  <a:lnTo>
                    <a:pt x="450" y="298"/>
                  </a:lnTo>
                  <a:lnTo>
                    <a:pt x="446" y="308"/>
                  </a:lnTo>
                  <a:lnTo>
                    <a:pt x="443" y="317"/>
                  </a:lnTo>
                  <a:lnTo>
                    <a:pt x="437" y="327"/>
                  </a:lnTo>
                  <a:lnTo>
                    <a:pt x="433" y="335"/>
                  </a:lnTo>
                  <a:lnTo>
                    <a:pt x="427" y="342"/>
                  </a:lnTo>
                  <a:lnTo>
                    <a:pt x="422" y="348"/>
                  </a:lnTo>
                  <a:lnTo>
                    <a:pt x="414" y="355"/>
                  </a:lnTo>
                  <a:lnTo>
                    <a:pt x="408" y="361"/>
                  </a:lnTo>
                  <a:lnTo>
                    <a:pt x="403" y="367"/>
                  </a:lnTo>
                  <a:lnTo>
                    <a:pt x="395" y="373"/>
                  </a:lnTo>
                  <a:lnTo>
                    <a:pt x="389" y="376"/>
                  </a:lnTo>
                  <a:lnTo>
                    <a:pt x="382" y="380"/>
                  </a:lnTo>
                  <a:lnTo>
                    <a:pt x="376" y="386"/>
                  </a:lnTo>
                  <a:lnTo>
                    <a:pt x="368" y="388"/>
                  </a:lnTo>
                  <a:lnTo>
                    <a:pt x="361" y="392"/>
                  </a:lnTo>
                  <a:lnTo>
                    <a:pt x="353" y="393"/>
                  </a:lnTo>
                  <a:lnTo>
                    <a:pt x="346" y="397"/>
                  </a:lnTo>
                  <a:lnTo>
                    <a:pt x="338" y="397"/>
                  </a:lnTo>
                  <a:lnTo>
                    <a:pt x="330" y="399"/>
                  </a:lnTo>
                  <a:lnTo>
                    <a:pt x="321" y="401"/>
                  </a:lnTo>
                  <a:lnTo>
                    <a:pt x="313" y="403"/>
                  </a:lnTo>
                  <a:lnTo>
                    <a:pt x="306" y="403"/>
                  </a:lnTo>
                  <a:lnTo>
                    <a:pt x="296" y="403"/>
                  </a:lnTo>
                  <a:lnTo>
                    <a:pt x="289" y="403"/>
                  </a:lnTo>
                  <a:lnTo>
                    <a:pt x="281" y="403"/>
                  </a:lnTo>
                  <a:lnTo>
                    <a:pt x="272" y="401"/>
                  </a:lnTo>
                  <a:lnTo>
                    <a:pt x="264" y="401"/>
                  </a:lnTo>
                  <a:lnTo>
                    <a:pt x="254" y="399"/>
                  </a:lnTo>
                  <a:lnTo>
                    <a:pt x="249" y="399"/>
                  </a:lnTo>
                  <a:lnTo>
                    <a:pt x="239" y="397"/>
                  </a:lnTo>
                  <a:lnTo>
                    <a:pt x="232" y="393"/>
                  </a:lnTo>
                  <a:lnTo>
                    <a:pt x="222" y="392"/>
                  </a:lnTo>
                  <a:lnTo>
                    <a:pt x="213" y="390"/>
                  </a:lnTo>
                  <a:lnTo>
                    <a:pt x="205" y="386"/>
                  </a:lnTo>
                  <a:lnTo>
                    <a:pt x="197" y="384"/>
                  </a:lnTo>
                  <a:lnTo>
                    <a:pt x="190" y="380"/>
                  </a:lnTo>
                  <a:lnTo>
                    <a:pt x="182" y="378"/>
                  </a:lnTo>
                  <a:lnTo>
                    <a:pt x="173" y="374"/>
                  </a:lnTo>
                  <a:lnTo>
                    <a:pt x="165" y="371"/>
                  </a:lnTo>
                  <a:lnTo>
                    <a:pt x="157" y="369"/>
                  </a:lnTo>
                  <a:lnTo>
                    <a:pt x="150" y="365"/>
                  </a:lnTo>
                  <a:lnTo>
                    <a:pt x="142" y="361"/>
                  </a:lnTo>
                  <a:lnTo>
                    <a:pt x="137" y="357"/>
                  </a:lnTo>
                  <a:lnTo>
                    <a:pt x="129" y="354"/>
                  </a:lnTo>
                  <a:lnTo>
                    <a:pt x="123" y="350"/>
                  </a:lnTo>
                  <a:lnTo>
                    <a:pt x="116" y="344"/>
                  </a:lnTo>
                  <a:lnTo>
                    <a:pt x="110" y="340"/>
                  </a:lnTo>
                  <a:lnTo>
                    <a:pt x="102" y="336"/>
                  </a:lnTo>
                  <a:lnTo>
                    <a:pt x="97" y="333"/>
                  </a:lnTo>
                  <a:lnTo>
                    <a:pt x="91" y="329"/>
                  </a:lnTo>
                  <a:lnTo>
                    <a:pt x="85" y="325"/>
                  </a:lnTo>
                  <a:lnTo>
                    <a:pt x="81" y="319"/>
                  </a:lnTo>
                  <a:lnTo>
                    <a:pt x="78" y="316"/>
                  </a:lnTo>
                  <a:lnTo>
                    <a:pt x="72" y="312"/>
                  </a:lnTo>
                  <a:lnTo>
                    <a:pt x="66" y="308"/>
                  </a:lnTo>
                  <a:lnTo>
                    <a:pt x="62" y="302"/>
                  </a:lnTo>
                  <a:lnTo>
                    <a:pt x="61" y="298"/>
                  </a:lnTo>
                  <a:lnTo>
                    <a:pt x="53" y="291"/>
                  </a:lnTo>
                  <a:lnTo>
                    <a:pt x="49" y="283"/>
                  </a:lnTo>
                  <a:lnTo>
                    <a:pt x="45" y="276"/>
                  </a:lnTo>
                  <a:lnTo>
                    <a:pt x="41" y="268"/>
                  </a:lnTo>
                  <a:lnTo>
                    <a:pt x="36" y="260"/>
                  </a:lnTo>
                  <a:lnTo>
                    <a:pt x="34" y="255"/>
                  </a:lnTo>
                  <a:lnTo>
                    <a:pt x="30" y="247"/>
                  </a:lnTo>
                  <a:lnTo>
                    <a:pt x="26" y="241"/>
                  </a:lnTo>
                  <a:lnTo>
                    <a:pt x="22" y="234"/>
                  </a:lnTo>
                  <a:lnTo>
                    <a:pt x="21" y="230"/>
                  </a:lnTo>
                  <a:lnTo>
                    <a:pt x="17" y="224"/>
                  </a:lnTo>
                  <a:lnTo>
                    <a:pt x="15" y="219"/>
                  </a:lnTo>
                  <a:lnTo>
                    <a:pt x="11" y="213"/>
                  </a:lnTo>
                  <a:lnTo>
                    <a:pt x="11" y="209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5" y="194"/>
                  </a:lnTo>
                  <a:lnTo>
                    <a:pt x="3" y="190"/>
                  </a:lnTo>
                  <a:lnTo>
                    <a:pt x="0" y="183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2" y="141"/>
                  </a:lnTo>
                  <a:lnTo>
                    <a:pt x="5" y="133"/>
                  </a:lnTo>
                  <a:lnTo>
                    <a:pt x="11" y="126"/>
                  </a:lnTo>
                  <a:lnTo>
                    <a:pt x="11" y="126"/>
                  </a:lnTo>
                  <a:close/>
                </a:path>
              </a:pathLst>
            </a:custGeom>
            <a:solidFill>
              <a:srgbClr val="96DE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>
              <a:off x="2534" y="1640"/>
              <a:ext cx="626" cy="536"/>
            </a:xfrm>
            <a:custGeom>
              <a:avLst/>
              <a:gdLst/>
              <a:ahLst/>
              <a:cxnLst>
                <a:cxn ang="0">
                  <a:pos x="124" y="570"/>
                </a:cxn>
                <a:cxn ang="0">
                  <a:pos x="177" y="423"/>
                </a:cxn>
                <a:cxn ang="0">
                  <a:pos x="373" y="248"/>
                </a:cxn>
                <a:cxn ang="0">
                  <a:pos x="675" y="161"/>
                </a:cxn>
                <a:cxn ang="0">
                  <a:pos x="941" y="193"/>
                </a:cxn>
                <a:cxn ang="0">
                  <a:pos x="1101" y="313"/>
                </a:cxn>
                <a:cxn ang="0">
                  <a:pos x="1158" y="486"/>
                </a:cxn>
                <a:cxn ang="0">
                  <a:pos x="1110" y="644"/>
                </a:cxn>
                <a:cxn ang="0">
                  <a:pos x="943" y="758"/>
                </a:cxn>
                <a:cxn ang="0">
                  <a:pos x="673" y="853"/>
                </a:cxn>
                <a:cxn ang="0">
                  <a:pos x="380" y="838"/>
                </a:cxn>
                <a:cxn ang="0">
                  <a:pos x="217" y="782"/>
                </a:cxn>
                <a:cxn ang="0">
                  <a:pos x="270" y="843"/>
                </a:cxn>
                <a:cxn ang="0">
                  <a:pos x="434" y="883"/>
                </a:cxn>
                <a:cxn ang="0">
                  <a:pos x="608" y="885"/>
                </a:cxn>
                <a:cxn ang="0">
                  <a:pos x="802" y="849"/>
                </a:cxn>
                <a:cxn ang="0">
                  <a:pos x="1025" y="765"/>
                </a:cxn>
                <a:cxn ang="0">
                  <a:pos x="1162" y="632"/>
                </a:cxn>
                <a:cxn ang="0">
                  <a:pos x="1202" y="697"/>
                </a:cxn>
                <a:cxn ang="0">
                  <a:pos x="1175" y="838"/>
                </a:cxn>
                <a:cxn ang="0">
                  <a:pos x="1030" y="950"/>
                </a:cxn>
                <a:cxn ang="0">
                  <a:pos x="869" y="1028"/>
                </a:cxn>
                <a:cxn ang="0">
                  <a:pos x="827" y="1071"/>
                </a:cxn>
                <a:cxn ang="0">
                  <a:pos x="981" y="1037"/>
                </a:cxn>
                <a:cxn ang="0">
                  <a:pos x="1137" y="929"/>
                </a:cxn>
                <a:cxn ang="0">
                  <a:pos x="1236" y="796"/>
                </a:cxn>
                <a:cxn ang="0">
                  <a:pos x="1241" y="636"/>
                </a:cxn>
                <a:cxn ang="0">
                  <a:pos x="1249" y="496"/>
                </a:cxn>
                <a:cxn ang="0">
                  <a:pos x="1238" y="323"/>
                </a:cxn>
                <a:cxn ang="0">
                  <a:pos x="1097" y="110"/>
                </a:cxn>
                <a:cxn ang="0">
                  <a:pos x="740" y="0"/>
                </a:cxn>
                <a:cxn ang="0">
                  <a:pos x="323" y="68"/>
                </a:cxn>
                <a:cxn ang="0">
                  <a:pos x="82" y="285"/>
                </a:cxn>
                <a:cxn ang="0">
                  <a:pos x="4" y="497"/>
                </a:cxn>
                <a:cxn ang="0">
                  <a:pos x="11" y="651"/>
                </a:cxn>
                <a:cxn ang="0">
                  <a:pos x="48" y="792"/>
                </a:cxn>
                <a:cxn ang="0">
                  <a:pos x="97" y="933"/>
                </a:cxn>
                <a:cxn ang="0">
                  <a:pos x="241" y="1018"/>
                </a:cxn>
                <a:cxn ang="0">
                  <a:pos x="399" y="1062"/>
                </a:cxn>
                <a:cxn ang="0">
                  <a:pos x="280" y="990"/>
                </a:cxn>
                <a:cxn ang="0">
                  <a:pos x="141" y="925"/>
                </a:cxn>
                <a:cxn ang="0">
                  <a:pos x="76" y="779"/>
                </a:cxn>
                <a:cxn ang="0">
                  <a:pos x="57" y="680"/>
                </a:cxn>
                <a:cxn ang="0">
                  <a:pos x="70" y="646"/>
                </a:cxn>
                <a:cxn ang="0">
                  <a:pos x="36" y="507"/>
                </a:cxn>
                <a:cxn ang="0">
                  <a:pos x="88" y="353"/>
                </a:cxn>
                <a:cxn ang="0">
                  <a:pos x="171" y="203"/>
                </a:cxn>
                <a:cxn ang="0">
                  <a:pos x="319" y="106"/>
                </a:cxn>
                <a:cxn ang="0">
                  <a:pos x="546" y="43"/>
                </a:cxn>
                <a:cxn ang="0">
                  <a:pos x="808" y="43"/>
                </a:cxn>
                <a:cxn ang="0">
                  <a:pos x="989" y="83"/>
                </a:cxn>
                <a:cxn ang="0">
                  <a:pos x="1137" y="197"/>
                </a:cxn>
                <a:cxn ang="0">
                  <a:pos x="1202" y="325"/>
                </a:cxn>
                <a:cxn ang="0">
                  <a:pos x="1221" y="477"/>
                </a:cxn>
                <a:cxn ang="0">
                  <a:pos x="1188" y="473"/>
                </a:cxn>
                <a:cxn ang="0">
                  <a:pos x="1150" y="328"/>
                </a:cxn>
                <a:cxn ang="0">
                  <a:pos x="996" y="180"/>
                </a:cxn>
                <a:cxn ang="0">
                  <a:pos x="770" y="121"/>
                </a:cxn>
                <a:cxn ang="0">
                  <a:pos x="527" y="146"/>
                </a:cxn>
                <a:cxn ang="0">
                  <a:pos x="306" y="235"/>
                </a:cxn>
                <a:cxn ang="0">
                  <a:pos x="152" y="378"/>
                </a:cxn>
                <a:cxn ang="0">
                  <a:pos x="93" y="526"/>
                </a:cxn>
                <a:cxn ang="0">
                  <a:pos x="112" y="678"/>
                </a:cxn>
              </a:cxnLst>
              <a:rect l="0" t="0" r="r" b="b"/>
              <a:pathLst>
                <a:path w="1253" h="1071">
                  <a:moveTo>
                    <a:pt x="164" y="731"/>
                  </a:moveTo>
                  <a:lnTo>
                    <a:pt x="162" y="727"/>
                  </a:lnTo>
                  <a:lnTo>
                    <a:pt x="160" y="722"/>
                  </a:lnTo>
                  <a:lnTo>
                    <a:pt x="158" y="716"/>
                  </a:lnTo>
                  <a:lnTo>
                    <a:pt x="154" y="708"/>
                  </a:lnTo>
                  <a:lnTo>
                    <a:pt x="152" y="703"/>
                  </a:lnTo>
                  <a:lnTo>
                    <a:pt x="150" y="697"/>
                  </a:lnTo>
                  <a:lnTo>
                    <a:pt x="146" y="691"/>
                  </a:lnTo>
                  <a:lnTo>
                    <a:pt x="146" y="687"/>
                  </a:lnTo>
                  <a:lnTo>
                    <a:pt x="143" y="680"/>
                  </a:lnTo>
                  <a:lnTo>
                    <a:pt x="141" y="674"/>
                  </a:lnTo>
                  <a:lnTo>
                    <a:pt x="139" y="667"/>
                  </a:lnTo>
                  <a:lnTo>
                    <a:pt x="137" y="661"/>
                  </a:lnTo>
                  <a:lnTo>
                    <a:pt x="135" y="651"/>
                  </a:lnTo>
                  <a:lnTo>
                    <a:pt x="133" y="646"/>
                  </a:lnTo>
                  <a:lnTo>
                    <a:pt x="131" y="636"/>
                  </a:lnTo>
                  <a:lnTo>
                    <a:pt x="129" y="629"/>
                  </a:lnTo>
                  <a:lnTo>
                    <a:pt x="127" y="619"/>
                  </a:lnTo>
                  <a:lnTo>
                    <a:pt x="127" y="611"/>
                  </a:lnTo>
                  <a:lnTo>
                    <a:pt x="126" y="602"/>
                  </a:lnTo>
                  <a:lnTo>
                    <a:pt x="126" y="594"/>
                  </a:lnTo>
                  <a:lnTo>
                    <a:pt x="126" y="589"/>
                  </a:lnTo>
                  <a:lnTo>
                    <a:pt x="126" y="585"/>
                  </a:lnTo>
                  <a:lnTo>
                    <a:pt x="124" y="579"/>
                  </a:lnTo>
                  <a:lnTo>
                    <a:pt x="124" y="573"/>
                  </a:lnTo>
                  <a:lnTo>
                    <a:pt x="124" y="570"/>
                  </a:lnTo>
                  <a:lnTo>
                    <a:pt x="124" y="564"/>
                  </a:lnTo>
                  <a:lnTo>
                    <a:pt x="124" y="560"/>
                  </a:lnTo>
                  <a:lnTo>
                    <a:pt x="126" y="556"/>
                  </a:lnTo>
                  <a:lnTo>
                    <a:pt x="126" y="551"/>
                  </a:lnTo>
                  <a:lnTo>
                    <a:pt x="126" y="545"/>
                  </a:lnTo>
                  <a:lnTo>
                    <a:pt x="126" y="541"/>
                  </a:lnTo>
                  <a:lnTo>
                    <a:pt x="127" y="535"/>
                  </a:lnTo>
                  <a:lnTo>
                    <a:pt x="127" y="532"/>
                  </a:lnTo>
                  <a:lnTo>
                    <a:pt x="129" y="526"/>
                  </a:lnTo>
                  <a:lnTo>
                    <a:pt x="129" y="520"/>
                  </a:lnTo>
                  <a:lnTo>
                    <a:pt x="131" y="516"/>
                  </a:lnTo>
                  <a:lnTo>
                    <a:pt x="131" y="511"/>
                  </a:lnTo>
                  <a:lnTo>
                    <a:pt x="133" y="505"/>
                  </a:lnTo>
                  <a:lnTo>
                    <a:pt x="135" y="499"/>
                  </a:lnTo>
                  <a:lnTo>
                    <a:pt x="137" y="494"/>
                  </a:lnTo>
                  <a:lnTo>
                    <a:pt x="141" y="486"/>
                  </a:lnTo>
                  <a:lnTo>
                    <a:pt x="143" y="480"/>
                  </a:lnTo>
                  <a:lnTo>
                    <a:pt x="145" y="475"/>
                  </a:lnTo>
                  <a:lnTo>
                    <a:pt x="148" y="469"/>
                  </a:lnTo>
                  <a:lnTo>
                    <a:pt x="152" y="461"/>
                  </a:lnTo>
                  <a:lnTo>
                    <a:pt x="156" y="456"/>
                  </a:lnTo>
                  <a:lnTo>
                    <a:pt x="158" y="448"/>
                  </a:lnTo>
                  <a:lnTo>
                    <a:pt x="164" y="442"/>
                  </a:lnTo>
                  <a:lnTo>
                    <a:pt x="167" y="437"/>
                  </a:lnTo>
                  <a:lnTo>
                    <a:pt x="171" y="431"/>
                  </a:lnTo>
                  <a:lnTo>
                    <a:pt x="177" y="423"/>
                  </a:lnTo>
                  <a:lnTo>
                    <a:pt x="183" y="418"/>
                  </a:lnTo>
                  <a:lnTo>
                    <a:pt x="188" y="410"/>
                  </a:lnTo>
                  <a:lnTo>
                    <a:pt x="192" y="402"/>
                  </a:lnTo>
                  <a:lnTo>
                    <a:pt x="198" y="395"/>
                  </a:lnTo>
                  <a:lnTo>
                    <a:pt x="203" y="389"/>
                  </a:lnTo>
                  <a:lnTo>
                    <a:pt x="209" y="382"/>
                  </a:lnTo>
                  <a:lnTo>
                    <a:pt x="217" y="374"/>
                  </a:lnTo>
                  <a:lnTo>
                    <a:pt x="222" y="366"/>
                  </a:lnTo>
                  <a:lnTo>
                    <a:pt x="230" y="361"/>
                  </a:lnTo>
                  <a:lnTo>
                    <a:pt x="236" y="353"/>
                  </a:lnTo>
                  <a:lnTo>
                    <a:pt x="243" y="347"/>
                  </a:lnTo>
                  <a:lnTo>
                    <a:pt x="251" y="340"/>
                  </a:lnTo>
                  <a:lnTo>
                    <a:pt x="259" y="332"/>
                  </a:lnTo>
                  <a:lnTo>
                    <a:pt x="266" y="325"/>
                  </a:lnTo>
                  <a:lnTo>
                    <a:pt x="274" y="319"/>
                  </a:lnTo>
                  <a:lnTo>
                    <a:pt x="283" y="311"/>
                  </a:lnTo>
                  <a:lnTo>
                    <a:pt x="291" y="305"/>
                  </a:lnTo>
                  <a:lnTo>
                    <a:pt x="299" y="300"/>
                  </a:lnTo>
                  <a:lnTo>
                    <a:pt x="308" y="292"/>
                  </a:lnTo>
                  <a:lnTo>
                    <a:pt x="316" y="286"/>
                  </a:lnTo>
                  <a:lnTo>
                    <a:pt x="325" y="279"/>
                  </a:lnTo>
                  <a:lnTo>
                    <a:pt x="335" y="273"/>
                  </a:lnTo>
                  <a:lnTo>
                    <a:pt x="344" y="267"/>
                  </a:lnTo>
                  <a:lnTo>
                    <a:pt x="354" y="260"/>
                  </a:lnTo>
                  <a:lnTo>
                    <a:pt x="365" y="254"/>
                  </a:lnTo>
                  <a:lnTo>
                    <a:pt x="373" y="248"/>
                  </a:lnTo>
                  <a:lnTo>
                    <a:pt x="384" y="243"/>
                  </a:lnTo>
                  <a:lnTo>
                    <a:pt x="394" y="237"/>
                  </a:lnTo>
                  <a:lnTo>
                    <a:pt x="403" y="231"/>
                  </a:lnTo>
                  <a:lnTo>
                    <a:pt x="413" y="226"/>
                  </a:lnTo>
                  <a:lnTo>
                    <a:pt x="426" y="222"/>
                  </a:lnTo>
                  <a:lnTo>
                    <a:pt x="435" y="216"/>
                  </a:lnTo>
                  <a:lnTo>
                    <a:pt x="447" y="212"/>
                  </a:lnTo>
                  <a:lnTo>
                    <a:pt x="458" y="207"/>
                  </a:lnTo>
                  <a:lnTo>
                    <a:pt x="470" y="203"/>
                  </a:lnTo>
                  <a:lnTo>
                    <a:pt x="479" y="197"/>
                  </a:lnTo>
                  <a:lnTo>
                    <a:pt x="491" y="193"/>
                  </a:lnTo>
                  <a:lnTo>
                    <a:pt x="502" y="190"/>
                  </a:lnTo>
                  <a:lnTo>
                    <a:pt x="513" y="186"/>
                  </a:lnTo>
                  <a:lnTo>
                    <a:pt x="527" y="182"/>
                  </a:lnTo>
                  <a:lnTo>
                    <a:pt x="538" y="180"/>
                  </a:lnTo>
                  <a:lnTo>
                    <a:pt x="549" y="176"/>
                  </a:lnTo>
                  <a:lnTo>
                    <a:pt x="563" y="174"/>
                  </a:lnTo>
                  <a:lnTo>
                    <a:pt x="574" y="172"/>
                  </a:lnTo>
                  <a:lnTo>
                    <a:pt x="587" y="169"/>
                  </a:lnTo>
                  <a:lnTo>
                    <a:pt x="599" y="167"/>
                  </a:lnTo>
                  <a:lnTo>
                    <a:pt x="612" y="167"/>
                  </a:lnTo>
                  <a:lnTo>
                    <a:pt x="626" y="165"/>
                  </a:lnTo>
                  <a:lnTo>
                    <a:pt x="639" y="165"/>
                  </a:lnTo>
                  <a:lnTo>
                    <a:pt x="650" y="163"/>
                  </a:lnTo>
                  <a:lnTo>
                    <a:pt x="664" y="161"/>
                  </a:lnTo>
                  <a:lnTo>
                    <a:pt x="675" y="161"/>
                  </a:lnTo>
                  <a:lnTo>
                    <a:pt x="688" y="161"/>
                  </a:lnTo>
                  <a:lnTo>
                    <a:pt x="700" y="161"/>
                  </a:lnTo>
                  <a:lnTo>
                    <a:pt x="711" y="161"/>
                  </a:lnTo>
                  <a:lnTo>
                    <a:pt x="722" y="161"/>
                  </a:lnTo>
                  <a:lnTo>
                    <a:pt x="736" y="161"/>
                  </a:lnTo>
                  <a:lnTo>
                    <a:pt x="745" y="161"/>
                  </a:lnTo>
                  <a:lnTo>
                    <a:pt x="757" y="161"/>
                  </a:lnTo>
                  <a:lnTo>
                    <a:pt x="768" y="161"/>
                  </a:lnTo>
                  <a:lnTo>
                    <a:pt x="779" y="161"/>
                  </a:lnTo>
                  <a:lnTo>
                    <a:pt x="791" y="161"/>
                  </a:lnTo>
                  <a:lnTo>
                    <a:pt x="800" y="163"/>
                  </a:lnTo>
                  <a:lnTo>
                    <a:pt x="812" y="165"/>
                  </a:lnTo>
                  <a:lnTo>
                    <a:pt x="821" y="167"/>
                  </a:lnTo>
                  <a:lnTo>
                    <a:pt x="833" y="167"/>
                  </a:lnTo>
                  <a:lnTo>
                    <a:pt x="842" y="169"/>
                  </a:lnTo>
                  <a:lnTo>
                    <a:pt x="852" y="169"/>
                  </a:lnTo>
                  <a:lnTo>
                    <a:pt x="861" y="172"/>
                  </a:lnTo>
                  <a:lnTo>
                    <a:pt x="871" y="174"/>
                  </a:lnTo>
                  <a:lnTo>
                    <a:pt x="880" y="174"/>
                  </a:lnTo>
                  <a:lnTo>
                    <a:pt x="888" y="178"/>
                  </a:lnTo>
                  <a:lnTo>
                    <a:pt x="899" y="180"/>
                  </a:lnTo>
                  <a:lnTo>
                    <a:pt x="907" y="182"/>
                  </a:lnTo>
                  <a:lnTo>
                    <a:pt x="916" y="186"/>
                  </a:lnTo>
                  <a:lnTo>
                    <a:pt x="924" y="188"/>
                  </a:lnTo>
                  <a:lnTo>
                    <a:pt x="933" y="191"/>
                  </a:lnTo>
                  <a:lnTo>
                    <a:pt x="941" y="193"/>
                  </a:lnTo>
                  <a:lnTo>
                    <a:pt x="949" y="197"/>
                  </a:lnTo>
                  <a:lnTo>
                    <a:pt x="958" y="199"/>
                  </a:lnTo>
                  <a:lnTo>
                    <a:pt x="966" y="203"/>
                  </a:lnTo>
                  <a:lnTo>
                    <a:pt x="972" y="207"/>
                  </a:lnTo>
                  <a:lnTo>
                    <a:pt x="979" y="210"/>
                  </a:lnTo>
                  <a:lnTo>
                    <a:pt x="987" y="214"/>
                  </a:lnTo>
                  <a:lnTo>
                    <a:pt x="994" y="218"/>
                  </a:lnTo>
                  <a:lnTo>
                    <a:pt x="1000" y="222"/>
                  </a:lnTo>
                  <a:lnTo>
                    <a:pt x="1008" y="226"/>
                  </a:lnTo>
                  <a:lnTo>
                    <a:pt x="1013" y="229"/>
                  </a:lnTo>
                  <a:lnTo>
                    <a:pt x="1021" y="233"/>
                  </a:lnTo>
                  <a:lnTo>
                    <a:pt x="1027" y="239"/>
                  </a:lnTo>
                  <a:lnTo>
                    <a:pt x="1034" y="243"/>
                  </a:lnTo>
                  <a:lnTo>
                    <a:pt x="1040" y="247"/>
                  </a:lnTo>
                  <a:lnTo>
                    <a:pt x="1046" y="252"/>
                  </a:lnTo>
                  <a:lnTo>
                    <a:pt x="1051" y="258"/>
                  </a:lnTo>
                  <a:lnTo>
                    <a:pt x="1057" y="262"/>
                  </a:lnTo>
                  <a:lnTo>
                    <a:pt x="1063" y="267"/>
                  </a:lnTo>
                  <a:lnTo>
                    <a:pt x="1068" y="273"/>
                  </a:lnTo>
                  <a:lnTo>
                    <a:pt x="1072" y="279"/>
                  </a:lnTo>
                  <a:lnTo>
                    <a:pt x="1078" y="283"/>
                  </a:lnTo>
                  <a:lnTo>
                    <a:pt x="1084" y="288"/>
                  </a:lnTo>
                  <a:lnTo>
                    <a:pt x="1087" y="296"/>
                  </a:lnTo>
                  <a:lnTo>
                    <a:pt x="1091" y="300"/>
                  </a:lnTo>
                  <a:lnTo>
                    <a:pt x="1095" y="307"/>
                  </a:lnTo>
                  <a:lnTo>
                    <a:pt x="1101" y="313"/>
                  </a:lnTo>
                  <a:lnTo>
                    <a:pt x="1105" y="321"/>
                  </a:lnTo>
                  <a:lnTo>
                    <a:pt x="1108" y="326"/>
                  </a:lnTo>
                  <a:lnTo>
                    <a:pt x="1112" y="332"/>
                  </a:lnTo>
                  <a:lnTo>
                    <a:pt x="1116" y="338"/>
                  </a:lnTo>
                  <a:lnTo>
                    <a:pt x="1120" y="345"/>
                  </a:lnTo>
                  <a:lnTo>
                    <a:pt x="1124" y="353"/>
                  </a:lnTo>
                  <a:lnTo>
                    <a:pt x="1127" y="359"/>
                  </a:lnTo>
                  <a:lnTo>
                    <a:pt x="1129" y="366"/>
                  </a:lnTo>
                  <a:lnTo>
                    <a:pt x="1133" y="374"/>
                  </a:lnTo>
                  <a:lnTo>
                    <a:pt x="1135" y="382"/>
                  </a:lnTo>
                  <a:lnTo>
                    <a:pt x="1137" y="387"/>
                  </a:lnTo>
                  <a:lnTo>
                    <a:pt x="1141" y="395"/>
                  </a:lnTo>
                  <a:lnTo>
                    <a:pt x="1143" y="401"/>
                  </a:lnTo>
                  <a:lnTo>
                    <a:pt x="1145" y="408"/>
                  </a:lnTo>
                  <a:lnTo>
                    <a:pt x="1146" y="414"/>
                  </a:lnTo>
                  <a:lnTo>
                    <a:pt x="1148" y="421"/>
                  </a:lnTo>
                  <a:lnTo>
                    <a:pt x="1150" y="429"/>
                  </a:lnTo>
                  <a:lnTo>
                    <a:pt x="1150" y="435"/>
                  </a:lnTo>
                  <a:lnTo>
                    <a:pt x="1152" y="442"/>
                  </a:lnTo>
                  <a:lnTo>
                    <a:pt x="1154" y="448"/>
                  </a:lnTo>
                  <a:lnTo>
                    <a:pt x="1154" y="456"/>
                  </a:lnTo>
                  <a:lnTo>
                    <a:pt x="1154" y="459"/>
                  </a:lnTo>
                  <a:lnTo>
                    <a:pt x="1156" y="467"/>
                  </a:lnTo>
                  <a:lnTo>
                    <a:pt x="1156" y="473"/>
                  </a:lnTo>
                  <a:lnTo>
                    <a:pt x="1158" y="480"/>
                  </a:lnTo>
                  <a:lnTo>
                    <a:pt x="1158" y="486"/>
                  </a:lnTo>
                  <a:lnTo>
                    <a:pt x="1158" y="492"/>
                  </a:lnTo>
                  <a:lnTo>
                    <a:pt x="1158" y="497"/>
                  </a:lnTo>
                  <a:lnTo>
                    <a:pt x="1158" y="503"/>
                  </a:lnTo>
                  <a:lnTo>
                    <a:pt x="1156" y="509"/>
                  </a:lnTo>
                  <a:lnTo>
                    <a:pt x="1156" y="515"/>
                  </a:lnTo>
                  <a:lnTo>
                    <a:pt x="1156" y="520"/>
                  </a:lnTo>
                  <a:lnTo>
                    <a:pt x="1156" y="526"/>
                  </a:lnTo>
                  <a:lnTo>
                    <a:pt x="1154" y="532"/>
                  </a:lnTo>
                  <a:lnTo>
                    <a:pt x="1154" y="537"/>
                  </a:lnTo>
                  <a:lnTo>
                    <a:pt x="1154" y="543"/>
                  </a:lnTo>
                  <a:lnTo>
                    <a:pt x="1152" y="549"/>
                  </a:lnTo>
                  <a:lnTo>
                    <a:pt x="1150" y="553"/>
                  </a:lnTo>
                  <a:lnTo>
                    <a:pt x="1150" y="558"/>
                  </a:lnTo>
                  <a:lnTo>
                    <a:pt x="1148" y="562"/>
                  </a:lnTo>
                  <a:lnTo>
                    <a:pt x="1148" y="568"/>
                  </a:lnTo>
                  <a:lnTo>
                    <a:pt x="1146" y="573"/>
                  </a:lnTo>
                  <a:lnTo>
                    <a:pt x="1145" y="577"/>
                  </a:lnTo>
                  <a:lnTo>
                    <a:pt x="1143" y="583"/>
                  </a:lnTo>
                  <a:lnTo>
                    <a:pt x="1141" y="587"/>
                  </a:lnTo>
                  <a:lnTo>
                    <a:pt x="1137" y="596"/>
                  </a:lnTo>
                  <a:lnTo>
                    <a:pt x="1135" y="604"/>
                  </a:lnTo>
                  <a:lnTo>
                    <a:pt x="1129" y="613"/>
                  </a:lnTo>
                  <a:lnTo>
                    <a:pt x="1125" y="621"/>
                  </a:lnTo>
                  <a:lnTo>
                    <a:pt x="1120" y="629"/>
                  </a:lnTo>
                  <a:lnTo>
                    <a:pt x="1116" y="636"/>
                  </a:lnTo>
                  <a:lnTo>
                    <a:pt x="1110" y="644"/>
                  </a:lnTo>
                  <a:lnTo>
                    <a:pt x="1105" y="649"/>
                  </a:lnTo>
                  <a:lnTo>
                    <a:pt x="1099" y="657"/>
                  </a:lnTo>
                  <a:lnTo>
                    <a:pt x="1093" y="663"/>
                  </a:lnTo>
                  <a:lnTo>
                    <a:pt x="1087" y="668"/>
                  </a:lnTo>
                  <a:lnTo>
                    <a:pt x="1082" y="674"/>
                  </a:lnTo>
                  <a:lnTo>
                    <a:pt x="1076" y="678"/>
                  </a:lnTo>
                  <a:lnTo>
                    <a:pt x="1070" y="684"/>
                  </a:lnTo>
                  <a:lnTo>
                    <a:pt x="1063" y="687"/>
                  </a:lnTo>
                  <a:lnTo>
                    <a:pt x="1055" y="693"/>
                  </a:lnTo>
                  <a:lnTo>
                    <a:pt x="1049" y="697"/>
                  </a:lnTo>
                  <a:lnTo>
                    <a:pt x="1046" y="699"/>
                  </a:lnTo>
                  <a:lnTo>
                    <a:pt x="1040" y="703"/>
                  </a:lnTo>
                  <a:lnTo>
                    <a:pt x="1036" y="706"/>
                  </a:lnTo>
                  <a:lnTo>
                    <a:pt x="1029" y="708"/>
                  </a:lnTo>
                  <a:lnTo>
                    <a:pt x="1023" y="712"/>
                  </a:lnTo>
                  <a:lnTo>
                    <a:pt x="1017" y="716"/>
                  </a:lnTo>
                  <a:lnTo>
                    <a:pt x="1011" y="720"/>
                  </a:lnTo>
                  <a:lnTo>
                    <a:pt x="1004" y="724"/>
                  </a:lnTo>
                  <a:lnTo>
                    <a:pt x="998" y="727"/>
                  </a:lnTo>
                  <a:lnTo>
                    <a:pt x="991" y="731"/>
                  </a:lnTo>
                  <a:lnTo>
                    <a:pt x="983" y="737"/>
                  </a:lnTo>
                  <a:lnTo>
                    <a:pt x="975" y="741"/>
                  </a:lnTo>
                  <a:lnTo>
                    <a:pt x="968" y="744"/>
                  </a:lnTo>
                  <a:lnTo>
                    <a:pt x="960" y="748"/>
                  </a:lnTo>
                  <a:lnTo>
                    <a:pt x="952" y="754"/>
                  </a:lnTo>
                  <a:lnTo>
                    <a:pt x="943" y="758"/>
                  </a:lnTo>
                  <a:lnTo>
                    <a:pt x="935" y="762"/>
                  </a:lnTo>
                  <a:lnTo>
                    <a:pt x="926" y="765"/>
                  </a:lnTo>
                  <a:lnTo>
                    <a:pt x="916" y="771"/>
                  </a:lnTo>
                  <a:lnTo>
                    <a:pt x="907" y="775"/>
                  </a:lnTo>
                  <a:lnTo>
                    <a:pt x="897" y="779"/>
                  </a:lnTo>
                  <a:lnTo>
                    <a:pt x="888" y="782"/>
                  </a:lnTo>
                  <a:lnTo>
                    <a:pt x="878" y="788"/>
                  </a:lnTo>
                  <a:lnTo>
                    <a:pt x="869" y="792"/>
                  </a:lnTo>
                  <a:lnTo>
                    <a:pt x="859" y="796"/>
                  </a:lnTo>
                  <a:lnTo>
                    <a:pt x="850" y="801"/>
                  </a:lnTo>
                  <a:lnTo>
                    <a:pt x="840" y="805"/>
                  </a:lnTo>
                  <a:lnTo>
                    <a:pt x="829" y="809"/>
                  </a:lnTo>
                  <a:lnTo>
                    <a:pt x="818" y="813"/>
                  </a:lnTo>
                  <a:lnTo>
                    <a:pt x="806" y="817"/>
                  </a:lnTo>
                  <a:lnTo>
                    <a:pt x="797" y="820"/>
                  </a:lnTo>
                  <a:lnTo>
                    <a:pt x="785" y="824"/>
                  </a:lnTo>
                  <a:lnTo>
                    <a:pt x="776" y="826"/>
                  </a:lnTo>
                  <a:lnTo>
                    <a:pt x="762" y="830"/>
                  </a:lnTo>
                  <a:lnTo>
                    <a:pt x="753" y="834"/>
                  </a:lnTo>
                  <a:lnTo>
                    <a:pt x="741" y="838"/>
                  </a:lnTo>
                  <a:lnTo>
                    <a:pt x="730" y="839"/>
                  </a:lnTo>
                  <a:lnTo>
                    <a:pt x="719" y="843"/>
                  </a:lnTo>
                  <a:lnTo>
                    <a:pt x="707" y="845"/>
                  </a:lnTo>
                  <a:lnTo>
                    <a:pt x="696" y="849"/>
                  </a:lnTo>
                  <a:lnTo>
                    <a:pt x="684" y="851"/>
                  </a:lnTo>
                  <a:lnTo>
                    <a:pt x="673" y="853"/>
                  </a:lnTo>
                  <a:lnTo>
                    <a:pt x="662" y="855"/>
                  </a:lnTo>
                  <a:lnTo>
                    <a:pt x="650" y="857"/>
                  </a:lnTo>
                  <a:lnTo>
                    <a:pt x="639" y="858"/>
                  </a:lnTo>
                  <a:lnTo>
                    <a:pt x="626" y="860"/>
                  </a:lnTo>
                  <a:lnTo>
                    <a:pt x="614" y="860"/>
                  </a:lnTo>
                  <a:lnTo>
                    <a:pt x="603" y="862"/>
                  </a:lnTo>
                  <a:lnTo>
                    <a:pt x="591" y="862"/>
                  </a:lnTo>
                  <a:lnTo>
                    <a:pt x="580" y="864"/>
                  </a:lnTo>
                  <a:lnTo>
                    <a:pt x="568" y="864"/>
                  </a:lnTo>
                  <a:lnTo>
                    <a:pt x="555" y="864"/>
                  </a:lnTo>
                  <a:lnTo>
                    <a:pt x="544" y="864"/>
                  </a:lnTo>
                  <a:lnTo>
                    <a:pt x="532" y="862"/>
                  </a:lnTo>
                  <a:lnTo>
                    <a:pt x="521" y="862"/>
                  </a:lnTo>
                  <a:lnTo>
                    <a:pt x="508" y="860"/>
                  </a:lnTo>
                  <a:lnTo>
                    <a:pt x="496" y="860"/>
                  </a:lnTo>
                  <a:lnTo>
                    <a:pt x="485" y="858"/>
                  </a:lnTo>
                  <a:lnTo>
                    <a:pt x="473" y="858"/>
                  </a:lnTo>
                  <a:lnTo>
                    <a:pt x="462" y="855"/>
                  </a:lnTo>
                  <a:lnTo>
                    <a:pt x="451" y="853"/>
                  </a:lnTo>
                  <a:lnTo>
                    <a:pt x="439" y="851"/>
                  </a:lnTo>
                  <a:lnTo>
                    <a:pt x="430" y="849"/>
                  </a:lnTo>
                  <a:lnTo>
                    <a:pt x="418" y="847"/>
                  </a:lnTo>
                  <a:lnTo>
                    <a:pt x="409" y="843"/>
                  </a:lnTo>
                  <a:lnTo>
                    <a:pt x="399" y="841"/>
                  </a:lnTo>
                  <a:lnTo>
                    <a:pt x="390" y="839"/>
                  </a:lnTo>
                  <a:lnTo>
                    <a:pt x="380" y="838"/>
                  </a:lnTo>
                  <a:lnTo>
                    <a:pt x="371" y="836"/>
                  </a:lnTo>
                  <a:lnTo>
                    <a:pt x="361" y="832"/>
                  </a:lnTo>
                  <a:lnTo>
                    <a:pt x="354" y="832"/>
                  </a:lnTo>
                  <a:lnTo>
                    <a:pt x="346" y="828"/>
                  </a:lnTo>
                  <a:lnTo>
                    <a:pt x="338" y="826"/>
                  </a:lnTo>
                  <a:lnTo>
                    <a:pt x="331" y="824"/>
                  </a:lnTo>
                  <a:lnTo>
                    <a:pt x="325" y="822"/>
                  </a:lnTo>
                  <a:lnTo>
                    <a:pt x="318" y="820"/>
                  </a:lnTo>
                  <a:lnTo>
                    <a:pt x="310" y="819"/>
                  </a:lnTo>
                  <a:lnTo>
                    <a:pt x="302" y="815"/>
                  </a:lnTo>
                  <a:lnTo>
                    <a:pt x="297" y="813"/>
                  </a:lnTo>
                  <a:lnTo>
                    <a:pt x="289" y="811"/>
                  </a:lnTo>
                  <a:lnTo>
                    <a:pt x="283" y="809"/>
                  </a:lnTo>
                  <a:lnTo>
                    <a:pt x="278" y="807"/>
                  </a:lnTo>
                  <a:lnTo>
                    <a:pt x="274" y="807"/>
                  </a:lnTo>
                  <a:lnTo>
                    <a:pt x="268" y="803"/>
                  </a:lnTo>
                  <a:lnTo>
                    <a:pt x="262" y="801"/>
                  </a:lnTo>
                  <a:lnTo>
                    <a:pt x="257" y="800"/>
                  </a:lnTo>
                  <a:lnTo>
                    <a:pt x="253" y="798"/>
                  </a:lnTo>
                  <a:lnTo>
                    <a:pt x="247" y="796"/>
                  </a:lnTo>
                  <a:lnTo>
                    <a:pt x="243" y="796"/>
                  </a:lnTo>
                  <a:lnTo>
                    <a:pt x="240" y="794"/>
                  </a:lnTo>
                  <a:lnTo>
                    <a:pt x="236" y="792"/>
                  </a:lnTo>
                  <a:lnTo>
                    <a:pt x="228" y="790"/>
                  </a:lnTo>
                  <a:lnTo>
                    <a:pt x="222" y="786"/>
                  </a:lnTo>
                  <a:lnTo>
                    <a:pt x="217" y="782"/>
                  </a:lnTo>
                  <a:lnTo>
                    <a:pt x="211" y="782"/>
                  </a:lnTo>
                  <a:lnTo>
                    <a:pt x="205" y="779"/>
                  </a:lnTo>
                  <a:lnTo>
                    <a:pt x="202" y="779"/>
                  </a:lnTo>
                  <a:lnTo>
                    <a:pt x="198" y="777"/>
                  </a:lnTo>
                  <a:lnTo>
                    <a:pt x="196" y="777"/>
                  </a:lnTo>
                  <a:lnTo>
                    <a:pt x="190" y="775"/>
                  </a:lnTo>
                  <a:lnTo>
                    <a:pt x="188" y="777"/>
                  </a:lnTo>
                  <a:lnTo>
                    <a:pt x="186" y="779"/>
                  </a:lnTo>
                  <a:lnTo>
                    <a:pt x="186" y="782"/>
                  </a:lnTo>
                  <a:lnTo>
                    <a:pt x="186" y="788"/>
                  </a:lnTo>
                  <a:lnTo>
                    <a:pt x="188" y="794"/>
                  </a:lnTo>
                  <a:lnTo>
                    <a:pt x="192" y="800"/>
                  </a:lnTo>
                  <a:lnTo>
                    <a:pt x="198" y="805"/>
                  </a:lnTo>
                  <a:lnTo>
                    <a:pt x="202" y="811"/>
                  </a:lnTo>
                  <a:lnTo>
                    <a:pt x="209" y="817"/>
                  </a:lnTo>
                  <a:lnTo>
                    <a:pt x="213" y="819"/>
                  </a:lnTo>
                  <a:lnTo>
                    <a:pt x="219" y="822"/>
                  </a:lnTo>
                  <a:lnTo>
                    <a:pt x="224" y="826"/>
                  </a:lnTo>
                  <a:lnTo>
                    <a:pt x="230" y="828"/>
                  </a:lnTo>
                  <a:lnTo>
                    <a:pt x="236" y="832"/>
                  </a:lnTo>
                  <a:lnTo>
                    <a:pt x="241" y="834"/>
                  </a:lnTo>
                  <a:lnTo>
                    <a:pt x="249" y="836"/>
                  </a:lnTo>
                  <a:lnTo>
                    <a:pt x="257" y="839"/>
                  </a:lnTo>
                  <a:lnTo>
                    <a:pt x="261" y="839"/>
                  </a:lnTo>
                  <a:lnTo>
                    <a:pt x="264" y="841"/>
                  </a:lnTo>
                  <a:lnTo>
                    <a:pt x="270" y="843"/>
                  </a:lnTo>
                  <a:lnTo>
                    <a:pt x="274" y="845"/>
                  </a:lnTo>
                  <a:lnTo>
                    <a:pt x="278" y="845"/>
                  </a:lnTo>
                  <a:lnTo>
                    <a:pt x="283" y="849"/>
                  </a:lnTo>
                  <a:lnTo>
                    <a:pt x="289" y="849"/>
                  </a:lnTo>
                  <a:lnTo>
                    <a:pt x="295" y="851"/>
                  </a:lnTo>
                  <a:lnTo>
                    <a:pt x="299" y="853"/>
                  </a:lnTo>
                  <a:lnTo>
                    <a:pt x="304" y="855"/>
                  </a:lnTo>
                  <a:lnTo>
                    <a:pt x="308" y="855"/>
                  </a:lnTo>
                  <a:lnTo>
                    <a:pt x="316" y="857"/>
                  </a:lnTo>
                  <a:lnTo>
                    <a:pt x="319" y="857"/>
                  </a:lnTo>
                  <a:lnTo>
                    <a:pt x="327" y="860"/>
                  </a:lnTo>
                  <a:lnTo>
                    <a:pt x="333" y="860"/>
                  </a:lnTo>
                  <a:lnTo>
                    <a:pt x="340" y="862"/>
                  </a:lnTo>
                  <a:lnTo>
                    <a:pt x="346" y="864"/>
                  </a:lnTo>
                  <a:lnTo>
                    <a:pt x="352" y="866"/>
                  </a:lnTo>
                  <a:lnTo>
                    <a:pt x="359" y="868"/>
                  </a:lnTo>
                  <a:lnTo>
                    <a:pt x="367" y="870"/>
                  </a:lnTo>
                  <a:lnTo>
                    <a:pt x="373" y="872"/>
                  </a:lnTo>
                  <a:lnTo>
                    <a:pt x="380" y="872"/>
                  </a:lnTo>
                  <a:lnTo>
                    <a:pt x="390" y="874"/>
                  </a:lnTo>
                  <a:lnTo>
                    <a:pt x="397" y="877"/>
                  </a:lnTo>
                  <a:lnTo>
                    <a:pt x="405" y="877"/>
                  </a:lnTo>
                  <a:lnTo>
                    <a:pt x="413" y="879"/>
                  </a:lnTo>
                  <a:lnTo>
                    <a:pt x="418" y="879"/>
                  </a:lnTo>
                  <a:lnTo>
                    <a:pt x="426" y="881"/>
                  </a:lnTo>
                  <a:lnTo>
                    <a:pt x="434" y="883"/>
                  </a:lnTo>
                  <a:lnTo>
                    <a:pt x="441" y="883"/>
                  </a:lnTo>
                  <a:lnTo>
                    <a:pt x="449" y="885"/>
                  </a:lnTo>
                  <a:lnTo>
                    <a:pt x="454" y="885"/>
                  </a:lnTo>
                  <a:lnTo>
                    <a:pt x="462" y="885"/>
                  </a:lnTo>
                  <a:lnTo>
                    <a:pt x="468" y="887"/>
                  </a:lnTo>
                  <a:lnTo>
                    <a:pt x="475" y="887"/>
                  </a:lnTo>
                  <a:lnTo>
                    <a:pt x="483" y="889"/>
                  </a:lnTo>
                  <a:lnTo>
                    <a:pt x="489" y="889"/>
                  </a:lnTo>
                  <a:lnTo>
                    <a:pt x="496" y="889"/>
                  </a:lnTo>
                  <a:lnTo>
                    <a:pt x="502" y="889"/>
                  </a:lnTo>
                  <a:lnTo>
                    <a:pt x="510" y="891"/>
                  </a:lnTo>
                  <a:lnTo>
                    <a:pt x="515" y="891"/>
                  </a:lnTo>
                  <a:lnTo>
                    <a:pt x="523" y="891"/>
                  </a:lnTo>
                  <a:lnTo>
                    <a:pt x="529" y="891"/>
                  </a:lnTo>
                  <a:lnTo>
                    <a:pt x="536" y="891"/>
                  </a:lnTo>
                  <a:lnTo>
                    <a:pt x="542" y="889"/>
                  </a:lnTo>
                  <a:lnTo>
                    <a:pt x="549" y="889"/>
                  </a:lnTo>
                  <a:lnTo>
                    <a:pt x="555" y="889"/>
                  </a:lnTo>
                  <a:lnTo>
                    <a:pt x="563" y="889"/>
                  </a:lnTo>
                  <a:lnTo>
                    <a:pt x="568" y="889"/>
                  </a:lnTo>
                  <a:lnTo>
                    <a:pt x="574" y="887"/>
                  </a:lnTo>
                  <a:lnTo>
                    <a:pt x="582" y="887"/>
                  </a:lnTo>
                  <a:lnTo>
                    <a:pt x="587" y="887"/>
                  </a:lnTo>
                  <a:lnTo>
                    <a:pt x="595" y="885"/>
                  </a:lnTo>
                  <a:lnTo>
                    <a:pt x="601" y="885"/>
                  </a:lnTo>
                  <a:lnTo>
                    <a:pt x="608" y="885"/>
                  </a:lnTo>
                  <a:lnTo>
                    <a:pt x="614" y="885"/>
                  </a:lnTo>
                  <a:lnTo>
                    <a:pt x="622" y="883"/>
                  </a:lnTo>
                  <a:lnTo>
                    <a:pt x="627" y="883"/>
                  </a:lnTo>
                  <a:lnTo>
                    <a:pt x="633" y="881"/>
                  </a:lnTo>
                  <a:lnTo>
                    <a:pt x="641" y="879"/>
                  </a:lnTo>
                  <a:lnTo>
                    <a:pt x="648" y="879"/>
                  </a:lnTo>
                  <a:lnTo>
                    <a:pt x="654" y="877"/>
                  </a:lnTo>
                  <a:lnTo>
                    <a:pt x="662" y="877"/>
                  </a:lnTo>
                  <a:lnTo>
                    <a:pt x="669" y="876"/>
                  </a:lnTo>
                  <a:lnTo>
                    <a:pt x="675" y="874"/>
                  </a:lnTo>
                  <a:lnTo>
                    <a:pt x="683" y="872"/>
                  </a:lnTo>
                  <a:lnTo>
                    <a:pt x="690" y="872"/>
                  </a:lnTo>
                  <a:lnTo>
                    <a:pt x="698" y="870"/>
                  </a:lnTo>
                  <a:lnTo>
                    <a:pt x="705" y="868"/>
                  </a:lnTo>
                  <a:lnTo>
                    <a:pt x="713" y="868"/>
                  </a:lnTo>
                  <a:lnTo>
                    <a:pt x="721" y="866"/>
                  </a:lnTo>
                  <a:lnTo>
                    <a:pt x="728" y="866"/>
                  </a:lnTo>
                  <a:lnTo>
                    <a:pt x="736" y="862"/>
                  </a:lnTo>
                  <a:lnTo>
                    <a:pt x="743" y="860"/>
                  </a:lnTo>
                  <a:lnTo>
                    <a:pt x="751" y="860"/>
                  </a:lnTo>
                  <a:lnTo>
                    <a:pt x="759" y="858"/>
                  </a:lnTo>
                  <a:lnTo>
                    <a:pt x="768" y="857"/>
                  </a:lnTo>
                  <a:lnTo>
                    <a:pt x="776" y="855"/>
                  </a:lnTo>
                  <a:lnTo>
                    <a:pt x="785" y="853"/>
                  </a:lnTo>
                  <a:lnTo>
                    <a:pt x="793" y="851"/>
                  </a:lnTo>
                  <a:lnTo>
                    <a:pt x="802" y="849"/>
                  </a:lnTo>
                  <a:lnTo>
                    <a:pt x="810" y="847"/>
                  </a:lnTo>
                  <a:lnTo>
                    <a:pt x="819" y="845"/>
                  </a:lnTo>
                  <a:lnTo>
                    <a:pt x="829" y="843"/>
                  </a:lnTo>
                  <a:lnTo>
                    <a:pt x="838" y="843"/>
                  </a:lnTo>
                  <a:lnTo>
                    <a:pt x="848" y="841"/>
                  </a:lnTo>
                  <a:lnTo>
                    <a:pt x="857" y="839"/>
                  </a:lnTo>
                  <a:lnTo>
                    <a:pt x="869" y="838"/>
                  </a:lnTo>
                  <a:lnTo>
                    <a:pt x="876" y="834"/>
                  </a:lnTo>
                  <a:lnTo>
                    <a:pt x="888" y="832"/>
                  </a:lnTo>
                  <a:lnTo>
                    <a:pt x="895" y="830"/>
                  </a:lnTo>
                  <a:lnTo>
                    <a:pt x="905" y="826"/>
                  </a:lnTo>
                  <a:lnTo>
                    <a:pt x="914" y="824"/>
                  </a:lnTo>
                  <a:lnTo>
                    <a:pt x="924" y="820"/>
                  </a:lnTo>
                  <a:lnTo>
                    <a:pt x="932" y="819"/>
                  </a:lnTo>
                  <a:lnTo>
                    <a:pt x="941" y="815"/>
                  </a:lnTo>
                  <a:lnTo>
                    <a:pt x="949" y="811"/>
                  </a:lnTo>
                  <a:lnTo>
                    <a:pt x="958" y="807"/>
                  </a:lnTo>
                  <a:lnTo>
                    <a:pt x="966" y="801"/>
                  </a:lnTo>
                  <a:lnTo>
                    <a:pt x="973" y="798"/>
                  </a:lnTo>
                  <a:lnTo>
                    <a:pt x="981" y="794"/>
                  </a:lnTo>
                  <a:lnTo>
                    <a:pt x="989" y="790"/>
                  </a:lnTo>
                  <a:lnTo>
                    <a:pt x="996" y="784"/>
                  </a:lnTo>
                  <a:lnTo>
                    <a:pt x="1006" y="781"/>
                  </a:lnTo>
                  <a:lnTo>
                    <a:pt x="1011" y="777"/>
                  </a:lnTo>
                  <a:lnTo>
                    <a:pt x="1019" y="771"/>
                  </a:lnTo>
                  <a:lnTo>
                    <a:pt x="1025" y="765"/>
                  </a:lnTo>
                  <a:lnTo>
                    <a:pt x="1032" y="762"/>
                  </a:lnTo>
                  <a:lnTo>
                    <a:pt x="1040" y="756"/>
                  </a:lnTo>
                  <a:lnTo>
                    <a:pt x="1046" y="752"/>
                  </a:lnTo>
                  <a:lnTo>
                    <a:pt x="1053" y="746"/>
                  </a:lnTo>
                  <a:lnTo>
                    <a:pt x="1061" y="741"/>
                  </a:lnTo>
                  <a:lnTo>
                    <a:pt x="1065" y="737"/>
                  </a:lnTo>
                  <a:lnTo>
                    <a:pt x="1072" y="731"/>
                  </a:lnTo>
                  <a:lnTo>
                    <a:pt x="1076" y="725"/>
                  </a:lnTo>
                  <a:lnTo>
                    <a:pt x="1084" y="720"/>
                  </a:lnTo>
                  <a:lnTo>
                    <a:pt x="1089" y="714"/>
                  </a:lnTo>
                  <a:lnTo>
                    <a:pt x="1095" y="710"/>
                  </a:lnTo>
                  <a:lnTo>
                    <a:pt x="1101" y="705"/>
                  </a:lnTo>
                  <a:lnTo>
                    <a:pt x="1106" y="701"/>
                  </a:lnTo>
                  <a:lnTo>
                    <a:pt x="1110" y="693"/>
                  </a:lnTo>
                  <a:lnTo>
                    <a:pt x="1114" y="689"/>
                  </a:lnTo>
                  <a:lnTo>
                    <a:pt x="1120" y="684"/>
                  </a:lnTo>
                  <a:lnTo>
                    <a:pt x="1125" y="678"/>
                  </a:lnTo>
                  <a:lnTo>
                    <a:pt x="1129" y="674"/>
                  </a:lnTo>
                  <a:lnTo>
                    <a:pt x="1133" y="668"/>
                  </a:lnTo>
                  <a:lnTo>
                    <a:pt x="1137" y="665"/>
                  </a:lnTo>
                  <a:lnTo>
                    <a:pt x="1141" y="659"/>
                  </a:lnTo>
                  <a:lnTo>
                    <a:pt x="1145" y="653"/>
                  </a:lnTo>
                  <a:lnTo>
                    <a:pt x="1148" y="649"/>
                  </a:lnTo>
                  <a:lnTo>
                    <a:pt x="1152" y="646"/>
                  </a:lnTo>
                  <a:lnTo>
                    <a:pt x="1156" y="640"/>
                  </a:lnTo>
                  <a:lnTo>
                    <a:pt x="1162" y="632"/>
                  </a:lnTo>
                  <a:lnTo>
                    <a:pt x="1169" y="625"/>
                  </a:lnTo>
                  <a:lnTo>
                    <a:pt x="1173" y="617"/>
                  </a:lnTo>
                  <a:lnTo>
                    <a:pt x="1179" y="611"/>
                  </a:lnTo>
                  <a:lnTo>
                    <a:pt x="1183" y="606"/>
                  </a:lnTo>
                  <a:lnTo>
                    <a:pt x="1188" y="602"/>
                  </a:lnTo>
                  <a:lnTo>
                    <a:pt x="1194" y="594"/>
                  </a:lnTo>
                  <a:lnTo>
                    <a:pt x="1200" y="592"/>
                  </a:lnTo>
                  <a:lnTo>
                    <a:pt x="1202" y="592"/>
                  </a:lnTo>
                  <a:lnTo>
                    <a:pt x="1202" y="598"/>
                  </a:lnTo>
                  <a:lnTo>
                    <a:pt x="1202" y="602"/>
                  </a:lnTo>
                  <a:lnTo>
                    <a:pt x="1203" y="606"/>
                  </a:lnTo>
                  <a:lnTo>
                    <a:pt x="1203" y="611"/>
                  </a:lnTo>
                  <a:lnTo>
                    <a:pt x="1205" y="619"/>
                  </a:lnTo>
                  <a:lnTo>
                    <a:pt x="1205" y="625"/>
                  </a:lnTo>
                  <a:lnTo>
                    <a:pt x="1205" y="632"/>
                  </a:lnTo>
                  <a:lnTo>
                    <a:pt x="1205" y="640"/>
                  </a:lnTo>
                  <a:lnTo>
                    <a:pt x="1205" y="648"/>
                  </a:lnTo>
                  <a:lnTo>
                    <a:pt x="1203" y="655"/>
                  </a:lnTo>
                  <a:lnTo>
                    <a:pt x="1203" y="665"/>
                  </a:lnTo>
                  <a:lnTo>
                    <a:pt x="1203" y="668"/>
                  </a:lnTo>
                  <a:lnTo>
                    <a:pt x="1203" y="674"/>
                  </a:lnTo>
                  <a:lnTo>
                    <a:pt x="1203" y="678"/>
                  </a:lnTo>
                  <a:lnTo>
                    <a:pt x="1203" y="684"/>
                  </a:lnTo>
                  <a:lnTo>
                    <a:pt x="1203" y="687"/>
                  </a:lnTo>
                  <a:lnTo>
                    <a:pt x="1203" y="693"/>
                  </a:lnTo>
                  <a:lnTo>
                    <a:pt x="1202" y="697"/>
                  </a:lnTo>
                  <a:lnTo>
                    <a:pt x="1202" y="701"/>
                  </a:lnTo>
                  <a:lnTo>
                    <a:pt x="1202" y="705"/>
                  </a:lnTo>
                  <a:lnTo>
                    <a:pt x="1202" y="710"/>
                  </a:lnTo>
                  <a:lnTo>
                    <a:pt x="1202" y="716"/>
                  </a:lnTo>
                  <a:lnTo>
                    <a:pt x="1202" y="720"/>
                  </a:lnTo>
                  <a:lnTo>
                    <a:pt x="1202" y="729"/>
                  </a:lnTo>
                  <a:lnTo>
                    <a:pt x="1200" y="737"/>
                  </a:lnTo>
                  <a:lnTo>
                    <a:pt x="1200" y="741"/>
                  </a:lnTo>
                  <a:lnTo>
                    <a:pt x="1200" y="746"/>
                  </a:lnTo>
                  <a:lnTo>
                    <a:pt x="1200" y="750"/>
                  </a:lnTo>
                  <a:lnTo>
                    <a:pt x="1200" y="756"/>
                  </a:lnTo>
                  <a:lnTo>
                    <a:pt x="1198" y="763"/>
                  </a:lnTo>
                  <a:lnTo>
                    <a:pt x="1198" y="771"/>
                  </a:lnTo>
                  <a:lnTo>
                    <a:pt x="1196" y="779"/>
                  </a:lnTo>
                  <a:lnTo>
                    <a:pt x="1196" y="786"/>
                  </a:lnTo>
                  <a:lnTo>
                    <a:pt x="1196" y="792"/>
                  </a:lnTo>
                  <a:lnTo>
                    <a:pt x="1196" y="798"/>
                  </a:lnTo>
                  <a:lnTo>
                    <a:pt x="1196" y="801"/>
                  </a:lnTo>
                  <a:lnTo>
                    <a:pt x="1196" y="807"/>
                  </a:lnTo>
                  <a:lnTo>
                    <a:pt x="1194" y="809"/>
                  </a:lnTo>
                  <a:lnTo>
                    <a:pt x="1192" y="813"/>
                  </a:lnTo>
                  <a:lnTo>
                    <a:pt x="1190" y="817"/>
                  </a:lnTo>
                  <a:lnTo>
                    <a:pt x="1188" y="822"/>
                  </a:lnTo>
                  <a:lnTo>
                    <a:pt x="1184" y="826"/>
                  </a:lnTo>
                  <a:lnTo>
                    <a:pt x="1181" y="832"/>
                  </a:lnTo>
                  <a:lnTo>
                    <a:pt x="1175" y="838"/>
                  </a:lnTo>
                  <a:lnTo>
                    <a:pt x="1171" y="843"/>
                  </a:lnTo>
                  <a:lnTo>
                    <a:pt x="1164" y="847"/>
                  </a:lnTo>
                  <a:lnTo>
                    <a:pt x="1158" y="855"/>
                  </a:lnTo>
                  <a:lnTo>
                    <a:pt x="1150" y="860"/>
                  </a:lnTo>
                  <a:lnTo>
                    <a:pt x="1143" y="868"/>
                  </a:lnTo>
                  <a:lnTo>
                    <a:pt x="1135" y="874"/>
                  </a:lnTo>
                  <a:lnTo>
                    <a:pt x="1127" y="879"/>
                  </a:lnTo>
                  <a:lnTo>
                    <a:pt x="1120" y="887"/>
                  </a:lnTo>
                  <a:lnTo>
                    <a:pt x="1112" y="895"/>
                  </a:lnTo>
                  <a:lnTo>
                    <a:pt x="1106" y="896"/>
                  </a:lnTo>
                  <a:lnTo>
                    <a:pt x="1101" y="900"/>
                  </a:lnTo>
                  <a:lnTo>
                    <a:pt x="1097" y="904"/>
                  </a:lnTo>
                  <a:lnTo>
                    <a:pt x="1093" y="908"/>
                  </a:lnTo>
                  <a:lnTo>
                    <a:pt x="1087" y="910"/>
                  </a:lnTo>
                  <a:lnTo>
                    <a:pt x="1084" y="914"/>
                  </a:lnTo>
                  <a:lnTo>
                    <a:pt x="1078" y="917"/>
                  </a:lnTo>
                  <a:lnTo>
                    <a:pt x="1074" y="921"/>
                  </a:lnTo>
                  <a:lnTo>
                    <a:pt x="1068" y="923"/>
                  </a:lnTo>
                  <a:lnTo>
                    <a:pt x="1065" y="927"/>
                  </a:lnTo>
                  <a:lnTo>
                    <a:pt x="1059" y="931"/>
                  </a:lnTo>
                  <a:lnTo>
                    <a:pt x="1053" y="934"/>
                  </a:lnTo>
                  <a:lnTo>
                    <a:pt x="1049" y="938"/>
                  </a:lnTo>
                  <a:lnTo>
                    <a:pt x="1044" y="940"/>
                  </a:lnTo>
                  <a:lnTo>
                    <a:pt x="1040" y="944"/>
                  </a:lnTo>
                  <a:lnTo>
                    <a:pt x="1036" y="948"/>
                  </a:lnTo>
                  <a:lnTo>
                    <a:pt x="1030" y="950"/>
                  </a:lnTo>
                  <a:lnTo>
                    <a:pt x="1025" y="954"/>
                  </a:lnTo>
                  <a:lnTo>
                    <a:pt x="1021" y="957"/>
                  </a:lnTo>
                  <a:lnTo>
                    <a:pt x="1015" y="961"/>
                  </a:lnTo>
                  <a:lnTo>
                    <a:pt x="1011" y="963"/>
                  </a:lnTo>
                  <a:lnTo>
                    <a:pt x="1006" y="967"/>
                  </a:lnTo>
                  <a:lnTo>
                    <a:pt x="1000" y="969"/>
                  </a:lnTo>
                  <a:lnTo>
                    <a:pt x="996" y="973"/>
                  </a:lnTo>
                  <a:lnTo>
                    <a:pt x="991" y="974"/>
                  </a:lnTo>
                  <a:lnTo>
                    <a:pt x="987" y="978"/>
                  </a:lnTo>
                  <a:lnTo>
                    <a:pt x="981" y="982"/>
                  </a:lnTo>
                  <a:lnTo>
                    <a:pt x="977" y="984"/>
                  </a:lnTo>
                  <a:lnTo>
                    <a:pt x="968" y="990"/>
                  </a:lnTo>
                  <a:lnTo>
                    <a:pt x="960" y="995"/>
                  </a:lnTo>
                  <a:lnTo>
                    <a:pt x="954" y="997"/>
                  </a:lnTo>
                  <a:lnTo>
                    <a:pt x="951" y="999"/>
                  </a:lnTo>
                  <a:lnTo>
                    <a:pt x="947" y="1001"/>
                  </a:lnTo>
                  <a:lnTo>
                    <a:pt x="941" y="1003"/>
                  </a:lnTo>
                  <a:lnTo>
                    <a:pt x="933" y="1007"/>
                  </a:lnTo>
                  <a:lnTo>
                    <a:pt x="924" y="1011"/>
                  </a:lnTo>
                  <a:lnTo>
                    <a:pt x="916" y="1014"/>
                  </a:lnTo>
                  <a:lnTo>
                    <a:pt x="907" y="1016"/>
                  </a:lnTo>
                  <a:lnTo>
                    <a:pt x="899" y="1020"/>
                  </a:lnTo>
                  <a:lnTo>
                    <a:pt x="894" y="1024"/>
                  </a:lnTo>
                  <a:lnTo>
                    <a:pt x="884" y="1024"/>
                  </a:lnTo>
                  <a:lnTo>
                    <a:pt x="876" y="1026"/>
                  </a:lnTo>
                  <a:lnTo>
                    <a:pt x="869" y="1028"/>
                  </a:lnTo>
                  <a:lnTo>
                    <a:pt x="863" y="1030"/>
                  </a:lnTo>
                  <a:lnTo>
                    <a:pt x="857" y="1031"/>
                  </a:lnTo>
                  <a:lnTo>
                    <a:pt x="852" y="1033"/>
                  </a:lnTo>
                  <a:lnTo>
                    <a:pt x="844" y="1035"/>
                  </a:lnTo>
                  <a:lnTo>
                    <a:pt x="840" y="1035"/>
                  </a:lnTo>
                  <a:lnTo>
                    <a:pt x="833" y="1035"/>
                  </a:lnTo>
                  <a:lnTo>
                    <a:pt x="827" y="1037"/>
                  </a:lnTo>
                  <a:lnTo>
                    <a:pt x="821" y="1037"/>
                  </a:lnTo>
                  <a:lnTo>
                    <a:pt x="818" y="1039"/>
                  </a:lnTo>
                  <a:lnTo>
                    <a:pt x="814" y="1041"/>
                  </a:lnTo>
                  <a:lnTo>
                    <a:pt x="808" y="1041"/>
                  </a:lnTo>
                  <a:lnTo>
                    <a:pt x="804" y="1041"/>
                  </a:lnTo>
                  <a:lnTo>
                    <a:pt x="802" y="1043"/>
                  </a:lnTo>
                  <a:lnTo>
                    <a:pt x="795" y="1045"/>
                  </a:lnTo>
                  <a:lnTo>
                    <a:pt x="791" y="1047"/>
                  </a:lnTo>
                  <a:lnTo>
                    <a:pt x="787" y="1050"/>
                  </a:lnTo>
                  <a:lnTo>
                    <a:pt x="787" y="1054"/>
                  </a:lnTo>
                  <a:lnTo>
                    <a:pt x="785" y="1062"/>
                  </a:lnTo>
                  <a:lnTo>
                    <a:pt x="791" y="1068"/>
                  </a:lnTo>
                  <a:lnTo>
                    <a:pt x="793" y="1068"/>
                  </a:lnTo>
                  <a:lnTo>
                    <a:pt x="799" y="1069"/>
                  </a:lnTo>
                  <a:lnTo>
                    <a:pt x="804" y="1071"/>
                  </a:lnTo>
                  <a:lnTo>
                    <a:pt x="814" y="1071"/>
                  </a:lnTo>
                  <a:lnTo>
                    <a:pt x="818" y="1071"/>
                  </a:lnTo>
                  <a:lnTo>
                    <a:pt x="821" y="1071"/>
                  </a:lnTo>
                  <a:lnTo>
                    <a:pt x="827" y="1071"/>
                  </a:lnTo>
                  <a:lnTo>
                    <a:pt x="831" y="1071"/>
                  </a:lnTo>
                  <a:lnTo>
                    <a:pt x="837" y="1071"/>
                  </a:lnTo>
                  <a:lnTo>
                    <a:pt x="842" y="1071"/>
                  </a:lnTo>
                  <a:lnTo>
                    <a:pt x="848" y="1071"/>
                  </a:lnTo>
                  <a:lnTo>
                    <a:pt x="856" y="1071"/>
                  </a:lnTo>
                  <a:lnTo>
                    <a:pt x="861" y="1069"/>
                  </a:lnTo>
                  <a:lnTo>
                    <a:pt x="867" y="1069"/>
                  </a:lnTo>
                  <a:lnTo>
                    <a:pt x="875" y="1068"/>
                  </a:lnTo>
                  <a:lnTo>
                    <a:pt x="882" y="1068"/>
                  </a:lnTo>
                  <a:lnTo>
                    <a:pt x="890" y="1066"/>
                  </a:lnTo>
                  <a:lnTo>
                    <a:pt x="897" y="1066"/>
                  </a:lnTo>
                  <a:lnTo>
                    <a:pt x="905" y="1064"/>
                  </a:lnTo>
                  <a:lnTo>
                    <a:pt x="914" y="1064"/>
                  </a:lnTo>
                  <a:lnTo>
                    <a:pt x="918" y="1062"/>
                  </a:lnTo>
                  <a:lnTo>
                    <a:pt x="924" y="1060"/>
                  </a:lnTo>
                  <a:lnTo>
                    <a:pt x="928" y="1060"/>
                  </a:lnTo>
                  <a:lnTo>
                    <a:pt x="933" y="1058"/>
                  </a:lnTo>
                  <a:lnTo>
                    <a:pt x="937" y="1056"/>
                  </a:lnTo>
                  <a:lnTo>
                    <a:pt x="943" y="1054"/>
                  </a:lnTo>
                  <a:lnTo>
                    <a:pt x="947" y="1052"/>
                  </a:lnTo>
                  <a:lnTo>
                    <a:pt x="952" y="1050"/>
                  </a:lnTo>
                  <a:lnTo>
                    <a:pt x="958" y="1047"/>
                  </a:lnTo>
                  <a:lnTo>
                    <a:pt x="964" y="1045"/>
                  </a:lnTo>
                  <a:lnTo>
                    <a:pt x="970" y="1043"/>
                  </a:lnTo>
                  <a:lnTo>
                    <a:pt x="975" y="1041"/>
                  </a:lnTo>
                  <a:lnTo>
                    <a:pt x="981" y="1037"/>
                  </a:lnTo>
                  <a:lnTo>
                    <a:pt x="987" y="1033"/>
                  </a:lnTo>
                  <a:lnTo>
                    <a:pt x="992" y="1030"/>
                  </a:lnTo>
                  <a:lnTo>
                    <a:pt x="998" y="1028"/>
                  </a:lnTo>
                  <a:lnTo>
                    <a:pt x="1004" y="1024"/>
                  </a:lnTo>
                  <a:lnTo>
                    <a:pt x="1010" y="1020"/>
                  </a:lnTo>
                  <a:lnTo>
                    <a:pt x="1015" y="1016"/>
                  </a:lnTo>
                  <a:lnTo>
                    <a:pt x="1023" y="1012"/>
                  </a:lnTo>
                  <a:lnTo>
                    <a:pt x="1029" y="1009"/>
                  </a:lnTo>
                  <a:lnTo>
                    <a:pt x="1034" y="1005"/>
                  </a:lnTo>
                  <a:lnTo>
                    <a:pt x="1040" y="999"/>
                  </a:lnTo>
                  <a:lnTo>
                    <a:pt x="1048" y="997"/>
                  </a:lnTo>
                  <a:lnTo>
                    <a:pt x="1053" y="992"/>
                  </a:lnTo>
                  <a:lnTo>
                    <a:pt x="1061" y="988"/>
                  </a:lnTo>
                  <a:lnTo>
                    <a:pt x="1065" y="982"/>
                  </a:lnTo>
                  <a:lnTo>
                    <a:pt x="1072" y="978"/>
                  </a:lnTo>
                  <a:lnTo>
                    <a:pt x="1078" y="974"/>
                  </a:lnTo>
                  <a:lnTo>
                    <a:pt x="1084" y="969"/>
                  </a:lnTo>
                  <a:lnTo>
                    <a:pt x="1089" y="965"/>
                  </a:lnTo>
                  <a:lnTo>
                    <a:pt x="1097" y="961"/>
                  </a:lnTo>
                  <a:lnTo>
                    <a:pt x="1101" y="957"/>
                  </a:lnTo>
                  <a:lnTo>
                    <a:pt x="1108" y="952"/>
                  </a:lnTo>
                  <a:lnTo>
                    <a:pt x="1112" y="946"/>
                  </a:lnTo>
                  <a:lnTo>
                    <a:pt x="1120" y="942"/>
                  </a:lnTo>
                  <a:lnTo>
                    <a:pt x="1125" y="938"/>
                  </a:lnTo>
                  <a:lnTo>
                    <a:pt x="1131" y="933"/>
                  </a:lnTo>
                  <a:lnTo>
                    <a:pt x="1137" y="929"/>
                  </a:lnTo>
                  <a:lnTo>
                    <a:pt x="1143" y="925"/>
                  </a:lnTo>
                  <a:lnTo>
                    <a:pt x="1146" y="919"/>
                  </a:lnTo>
                  <a:lnTo>
                    <a:pt x="1152" y="915"/>
                  </a:lnTo>
                  <a:lnTo>
                    <a:pt x="1156" y="910"/>
                  </a:lnTo>
                  <a:lnTo>
                    <a:pt x="1162" y="906"/>
                  </a:lnTo>
                  <a:lnTo>
                    <a:pt x="1165" y="902"/>
                  </a:lnTo>
                  <a:lnTo>
                    <a:pt x="1171" y="896"/>
                  </a:lnTo>
                  <a:lnTo>
                    <a:pt x="1177" y="893"/>
                  </a:lnTo>
                  <a:lnTo>
                    <a:pt x="1181" y="891"/>
                  </a:lnTo>
                  <a:lnTo>
                    <a:pt x="1188" y="881"/>
                  </a:lnTo>
                  <a:lnTo>
                    <a:pt x="1196" y="874"/>
                  </a:lnTo>
                  <a:lnTo>
                    <a:pt x="1203" y="868"/>
                  </a:lnTo>
                  <a:lnTo>
                    <a:pt x="1209" y="860"/>
                  </a:lnTo>
                  <a:lnTo>
                    <a:pt x="1215" y="855"/>
                  </a:lnTo>
                  <a:lnTo>
                    <a:pt x="1221" y="849"/>
                  </a:lnTo>
                  <a:lnTo>
                    <a:pt x="1224" y="845"/>
                  </a:lnTo>
                  <a:lnTo>
                    <a:pt x="1226" y="841"/>
                  </a:lnTo>
                  <a:lnTo>
                    <a:pt x="1228" y="838"/>
                  </a:lnTo>
                  <a:lnTo>
                    <a:pt x="1230" y="832"/>
                  </a:lnTo>
                  <a:lnTo>
                    <a:pt x="1232" y="824"/>
                  </a:lnTo>
                  <a:lnTo>
                    <a:pt x="1234" y="819"/>
                  </a:lnTo>
                  <a:lnTo>
                    <a:pt x="1234" y="813"/>
                  </a:lnTo>
                  <a:lnTo>
                    <a:pt x="1234" y="809"/>
                  </a:lnTo>
                  <a:lnTo>
                    <a:pt x="1236" y="803"/>
                  </a:lnTo>
                  <a:lnTo>
                    <a:pt x="1236" y="800"/>
                  </a:lnTo>
                  <a:lnTo>
                    <a:pt x="1236" y="796"/>
                  </a:lnTo>
                  <a:lnTo>
                    <a:pt x="1238" y="790"/>
                  </a:lnTo>
                  <a:lnTo>
                    <a:pt x="1238" y="784"/>
                  </a:lnTo>
                  <a:lnTo>
                    <a:pt x="1238" y="781"/>
                  </a:lnTo>
                  <a:lnTo>
                    <a:pt x="1238" y="773"/>
                  </a:lnTo>
                  <a:lnTo>
                    <a:pt x="1238" y="769"/>
                  </a:lnTo>
                  <a:lnTo>
                    <a:pt x="1238" y="762"/>
                  </a:lnTo>
                  <a:lnTo>
                    <a:pt x="1240" y="758"/>
                  </a:lnTo>
                  <a:lnTo>
                    <a:pt x="1240" y="750"/>
                  </a:lnTo>
                  <a:lnTo>
                    <a:pt x="1240" y="744"/>
                  </a:lnTo>
                  <a:lnTo>
                    <a:pt x="1240" y="739"/>
                  </a:lnTo>
                  <a:lnTo>
                    <a:pt x="1241" y="733"/>
                  </a:lnTo>
                  <a:lnTo>
                    <a:pt x="1241" y="725"/>
                  </a:lnTo>
                  <a:lnTo>
                    <a:pt x="1241" y="720"/>
                  </a:lnTo>
                  <a:lnTo>
                    <a:pt x="1241" y="712"/>
                  </a:lnTo>
                  <a:lnTo>
                    <a:pt x="1241" y="706"/>
                  </a:lnTo>
                  <a:lnTo>
                    <a:pt x="1241" y="701"/>
                  </a:lnTo>
                  <a:lnTo>
                    <a:pt x="1241" y="693"/>
                  </a:lnTo>
                  <a:lnTo>
                    <a:pt x="1241" y="687"/>
                  </a:lnTo>
                  <a:lnTo>
                    <a:pt x="1241" y="682"/>
                  </a:lnTo>
                  <a:lnTo>
                    <a:pt x="1241" y="674"/>
                  </a:lnTo>
                  <a:lnTo>
                    <a:pt x="1241" y="668"/>
                  </a:lnTo>
                  <a:lnTo>
                    <a:pt x="1241" y="661"/>
                  </a:lnTo>
                  <a:lnTo>
                    <a:pt x="1241" y="655"/>
                  </a:lnTo>
                  <a:lnTo>
                    <a:pt x="1241" y="648"/>
                  </a:lnTo>
                  <a:lnTo>
                    <a:pt x="1241" y="642"/>
                  </a:lnTo>
                  <a:lnTo>
                    <a:pt x="1241" y="636"/>
                  </a:lnTo>
                  <a:lnTo>
                    <a:pt x="1241" y="630"/>
                  </a:lnTo>
                  <a:lnTo>
                    <a:pt x="1241" y="623"/>
                  </a:lnTo>
                  <a:lnTo>
                    <a:pt x="1241" y="617"/>
                  </a:lnTo>
                  <a:lnTo>
                    <a:pt x="1241" y="611"/>
                  </a:lnTo>
                  <a:lnTo>
                    <a:pt x="1241" y="606"/>
                  </a:lnTo>
                  <a:lnTo>
                    <a:pt x="1241" y="598"/>
                  </a:lnTo>
                  <a:lnTo>
                    <a:pt x="1241" y="592"/>
                  </a:lnTo>
                  <a:lnTo>
                    <a:pt x="1241" y="589"/>
                  </a:lnTo>
                  <a:lnTo>
                    <a:pt x="1241" y="583"/>
                  </a:lnTo>
                  <a:lnTo>
                    <a:pt x="1241" y="577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1" y="562"/>
                  </a:lnTo>
                  <a:lnTo>
                    <a:pt x="1241" y="558"/>
                  </a:lnTo>
                  <a:lnTo>
                    <a:pt x="1241" y="553"/>
                  </a:lnTo>
                  <a:lnTo>
                    <a:pt x="1241" y="549"/>
                  </a:lnTo>
                  <a:lnTo>
                    <a:pt x="1243" y="545"/>
                  </a:lnTo>
                  <a:lnTo>
                    <a:pt x="1243" y="537"/>
                  </a:lnTo>
                  <a:lnTo>
                    <a:pt x="1243" y="532"/>
                  </a:lnTo>
                  <a:lnTo>
                    <a:pt x="1243" y="526"/>
                  </a:lnTo>
                  <a:lnTo>
                    <a:pt x="1245" y="524"/>
                  </a:lnTo>
                  <a:lnTo>
                    <a:pt x="1245" y="518"/>
                  </a:lnTo>
                  <a:lnTo>
                    <a:pt x="1247" y="515"/>
                  </a:lnTo>
                  <a:lnTo>
                    <a:pt x="1249" y="507"/>
                  </a:lnTo>
                  <a:lnTo>
                    <a:pt x="1249" y="499"/>
                  </a:lnTo>
                  <a:lnTo>
                    <a:pt x="1249" y="496"/>
                  </a:lnTo>
                  <a:lnTo>
                    <a:pt x="1251" y="490"/>
                  </a:lnTo>
                  <a:lnTo>
                    <a:pt x="1251" y="486"/>
                  </a:lnTo>
                  <a:lnTo>
                    <a:pt x="1251" y="482"/>
                  </a:lnTo>
                  <a:lnTo>
                    <a:pt x="1251" y="477"/>
                  </a:lnTo>
                  <a:lnTo>
                    <a:pt x="1253" y="471"/>
                  </a:lnTo>
                  <a:lnTo>
                    <a:pt x="1253" y="467"/>
                  </a:lnTo>
                  <a:lnTo>
                    <a:pt x="1253" y="461"/>
                  </a:lnTo>
                  <a:lnTo>
                    <a:pt x="1253" y="456"/>
                  </a:lnTo>
                  <a:lnTo>
                    <a:pt x="1253" y="448"/>
                  </a:lnTo>
                  <a:lnTo>
                    <a:pt x="1253" y="442"/>
                  </a:lnTo>
                  <a:lnTo>
                    <a:pt x="1253" y="437"/>
                  </a:lnTo>
                  <a:lnTo>
                    <a:pt x="1253" y="429"/>
                  </a:lnTo>
                  <a:lnTo>
                    <a:pt x="1253" y="421"/>
                  </a:lnTo>
                  <a:lnTo>
                    <a:pt x="1253" y="416"/>
                  </a:lnTo>
                  <a:lnTo>
                    <a:pt x="1253" y="408"/>
                  </a:lnTo>
                  <a:lnTo>
                    <a:pt x="1251" y="401"/>
                  </a:lnTo>
                  <a:lnTo>
                    <a:pt x="1251" y="395"/>
                  </a:lnTo>
                  <a:lnTo>
                    <a:pt x="1249" y="387"/>
                  </a:lnTo>
                  <a:lnTo>
                    <a:pt x="1249" y="380"/>
                  </a:lnTo>
                  <a:lnTo>
                    <a:pt x="1247" y="370"/>
                  </a:lnTo>
                  <a:lnTo>
                    <a:pt x="1247" y="364"/>
                  </a:lnTo>
                  <a:lnTo>
                    <a:pt x="1245" y="357"/>
                  </a:lnTo>
                  <a:lnTo>
                    <a:pt x="1243" y="349"/>
                  </a:lnTo>
                  <a:lnTo>
                    <a:pt x="1241" y="340"/>
                  </a:lnTo>
                  <a:lnTo>
                    <a:pt x="1240" y="332"/>
                  </a:lnTo>
                  <a:lnTo>
                    <a:pt x="1238" y="323"/>
                  </a:lnTo>
                  <a:lnTo>
                    <a:pt x="1236" y="315"/>
                  </a:lnTo>
                  <a:lnTo>
                    <a:pt x="1232" y="305"/>
                  </a:lnTo>
                  <a:lnTo>
                    <a:pt x="1230" y="300"/>
                  </a:lnTo>
                  <a:lnTo>
                    <a:pt x="1226" y="290"/>
                  </a:lnTo>
                  <a:lnTo>
                    <a:pt x="1224" y="283"/>
                  </a:lnTo>
                  <a:lnTo>
                    <a:pt x="1221" y="273"/>
                  </a:lnTo>
                  <a:lnTo>
                    <a:pt x="1217" y="266"/>
                  </a:lnTo>
                  <a:lnTo>
                    <a:pt x="1213" y="256"/>
                  </a:lnTo>
                  <a:lnTo>
                    <a:pt x="1209" y="248"/>
                  </a:lnTo>
                  <a:lnTo>
                    <a:pt x="1203" y="239"/>
                  </a:lnTo>
                  <a:lnTo>
                    <a:pt x="1200" y="231"/>
                  </a:lnTo>
                  <a:lnTo>
                    <a:pt x="1196" y="222"/>
                  </a:lnTo>
                  <a:lnTo>
                    <a:pt x="1190" y="214"/>
                  </a:lnTo>
                  <a:lnTo>
                    <a:pt x="1184" y="207"/>
                  </a:lnTo>
                  <a:lnTo>
                    <a:pt x="1179" y="197"/>
                  </a:lnTo>
                  <a:lnTo>
                    <a:pt x="1173" y="190"/>
                  </a:lnTo>
                  <a:lnTo>
                    <a:pt x="1167" y="180"/>
                  </a:lnTo>
                  <a:lnTo>
                    <a:pt x="1160" y="172"/>
                  </a:lnTo>
                  <a:lnTo>
                    <a:pt x="1154" y="165"/>
                  </a:lnTo>
                  <a:lnTo>
                    <a:pt x="1146" y="155"/>
                  </a:lnTo>
                  <a:lnTo>
                    <a:pt x="1139" y="150"/>
                  </a:lnTo>
                  <a:lnTo>
                    <a:pt x="1131" y="140"/>
                  </a:lnTo>
                  <a:lnTo>
                    <a:pt x="1124" y="133"/>
                  </a:lnTo>
                  <a:lnTo>
                    <a:pt x="1114" y="125"/>
                  </a:lnTo>
                  <a:lnTo>
                    <a:pt x="1106" y="117"/>
                  </a:lnTo>
                  <a:lnTo>
                    <a:pt x="1097" y="110"/>
                  </a:lnTo>
                  <a:lnTo>
                    <a:pt x="1087" y="102"/>
                  </a:lnTo>
                  <a:lnTo>
                    <a:pt x="1078" y="96"/>
                  </a:lnTo>
                  <a:lnTo>
                    <a:pt x="1068" y="89"/>
                  </a:lnTo>
                  <a:lnTo>
                    <a:pt x="1057" y="83"/>
                  </a:lnTo>
                  <a:lnTo>
                    <a:pt x="1046" y="76"/>
                  </a:lnTo>
                  <a:lnTo>
                    <a:pt x="1032" y="68"/>
                  </a:lnTo>
                  <a:lnTo>
                    <a:pt x="1021" y="64"/>
                  </a:lnTo>
                  <a:lnTo>
                    <a:pt x="1010" y="57"/>
                  </a:lnTo>
                  <a:lnTo>
                    <a:pt x="996" y="51"/>
                  </a:lnTo>
                  <a:lnTo>
                    <a:pt x="983" y="47"/>
                  </a:lnTo>
                  <a:lnTo>
                    <a:pt x="970" y="43"/>
                  </a:lnTo>
                  <a:lnTo>
                    <a:pt x="956" y="38"/>
                  </a:lnTo>
                  <a:lnTo>
                    <a:pt x="943" y="32"/>
                  </a:lnTo>
                  <a:lnTo>
                    <a:pt x="928" y="28"/>
                  </a:lnTo>
                  <a:lnTo>
                    <a:pt x="914" y="24"/>
                  </a:lnTo>
                  <a:lnTo>
                    <a:pt x="899" y="20"/>
                  </a:lnTo>
                  <a:lnTo>
                    <a:pt x="884" y="19"/>
                  </a:lnTo>
                  <a:lnTo>
                    <a:pt x="869" y="15"/>
                  </a:lnTo>
                  <a:lnTo>
                    <a:pt x="854" y="13"/>
                  </a:lnTo>
                  <a:lnTo>
                    <a:pt x="838" y="9"/>
                  </a:lnTo>
                  <a:lnTo>
                    <a:pt x="821" y="7"/>
                  </a:lnTo>
                  <a:lnTo>
                    <a:pt x="806" y="5"/>
                  </a:lnTo>
                  <a:lnTo>
                    <a:pt x="791" y="3"/>
                  </a:lnTo>
                  <a:lnTo>
                    <a:pt x="774" y="1"/>
                  </a:lnTo>
                  <a:lnTo>
                    <a:pt x="757" y="1"/>
                  </a:lnTo>
                  <a:lnTo>
                    <a:pt x="740" y="0"/>
                  </a:lnTo>
                  <a:lnTo>
                    <a:pt x="724" y="0"/>
                  </a:lnTo>
                  <a:lnTo>
                    <a:pt x="707" y="0"/>
                  </a:lnTo>
                  <a:lnTo>
                    <a:pt x="692" y="0"/>
                  </a:lnTo>
                  <a:lnTo>
                    <a:pt x="673" y="0"/>
                  </a:lnTo>
                  <a:lnTo>
                    <a:pt x="658" y="0"/>
                  </a:lnTo>
                  <a:lnTo>
                    <a:pt x="641" y="0"/>
                  </a:lnTo>
                  <a:lnTo>
                    <a:pt x="624" y="1"/>
                  </a:lnTo>
                  <a:lnTo>
                    <a:pt x="608" y="3"/>
                  </a:lnTo>
                  <a:lnTo>
                    <a:pt x="591" y="5"/>
                  </a:lnTo>
                  <a:lnTo>
                    <a:pt x="574" y="7"/>
                  </a:lnTo>
                  <a:lnTo>
                    <a:pt x="557" y="7"/>
                  </a:lnTo>
                  <a:lnTo>
                    <a:pt x="540" y="11"/>
                  </a:lnTo>
                  <a:lnTo>
                    <a:pt x="523" y="13"/>
                  </a:lnTo>
                  <a:lnTo>
                    <a:pt x="506" y="15"/>
                  </a:lnTo>
                  <a:lnTo>
                    <a:pt x="491" y="19"/>
                  </a:lnTo>
                  <a:lnTo>
                    <a:pt x="473" y="22"/>
                  </a:lnTo>
                  <a:lnTo>
                    <a:pt x="458" y="26"/>
                  </a:lnTo>
                  <a:lnTo>
                    <a:pt x="443" y="30"/>
                  </a:lnTo>
                  <a:lnTo>
                    <a:pt x="426" y="34"/>
                  </a:lnTo>
                  <a:lnTo>
                    <a:pt x="411" y="38"/>
                  </a:lnTo>
                  <a:lnTo>
                    <a:pt x="395" y="43"/>
                  </a:lnTo>
                  <a:lnTo>
                    <a:pt x="380" y="47"/>
                  </a:lnTo>
                  <a:lnTo>
                    <a:pt x="365" y="53"/>
                  </a:lnTo>
                  <a:lnTo>
                    <a:pt x="352" y="57"/>
                  </a:lnTo>
                  <a:lnTo>
                    <a:pt x="337" y="64"/>
                  </a:lnTo>
                  <a:lnTo>
                    <a:pt x="323" y="68"/>
                  </a:lnTo>
                  <a:lnTo>
                    <a:pt x="308" y="76"/>
                  </a:lnTo>
                  <a:lnTo>
                    <a:pt x="295" y="81"/>
                  </a:lnTo>
                  <a:lnTo>
                    <a:pt x="283" y="87"/>
                  </a:lnTo>
                  <a:lnTo>
                    <a:pt x="270" y="95"/>
                  </a:lnTo>
                  <a:lnTo>
                    <a:pt x="257" y="102"/>
                  </a:lnTo>
                  <a:lnTo>
                    <a:pt x="245" y="108"/>
                  </a:lnTo>
                  <a:lnTo>
                    <a:pt x="234" y="115"/>
                  </a:lnTo>
                  <a:lnTo>
                    <a:pt x="222" y="123"/>
                  </a:lnTo>
                  <a:lnTo>
                    <a:pt x="211" y="131"/>
                  </a:lnTo>
                  <a:lnTo>
                    <a:pt x="200" y="138"/>
                  </a:lnTo>
                  <a:lnTo>
                    <a:pt x="190" y="148"/>
                  </a:lnTo>
                  <a:lnTo>
                    <a:pt x="181" y="155"/>
                  </a:lnTo>
                  <a:lnTo>
                    <a:pt x="171" y="165"/>
                  </a:lnTo>
                  <a:lnTo>
                    <a:pt x="164" y="174"/>
                  </a:lnTo>
                  <a:lnTo>
                    <a:pt x="156" y="186"/>
                  </a:lnTo>
                  <a:lnTo>
                    <a:pt x="148" y="193"/>
                  </a:lnTo>
                  <a:lnTo>
                    <a:pt x="141" y="203"/>
                  </a:lnTo>
                  <a:lnTo>
                    <a:pt x="133" y="212"/>
                  </a:lnTo>
                  <a:lnTo>
                    <a:pt x="126" y="222"/>
                  </a:lnTo>
                  <a:lnTo>
                    <a:pt x="118" y="231"/>
                  </a:lnTo>
                  <a:lnTo>
                    <a:pt x="112" y="239"/>
                  </a:lnTo>
                  <a:lnTo>
                    <a:pt x="105" y="248"/>
                  </a:lnTo>
                  <a:lnTo>
                    <a:pt x="101" y="258"/>
                  </a:lnTo>
                  <a:lnTo>
                    <a:pt x="93" y="267"/>
                  </a:lnTo>
                  <a:lnTo>
                    <a:pt x="88" y="277"/>
                  </a:lnTo>
                  <a:lnTo>
                    <a:pt x="82" y="285"/>
                  </a:lnTo>
                  <a:lnTo>
                    <a:pt x="78" y="294"/>
                  </a:lnTo>
                  <a:lnTo>
                    <a:pt x="72" y="304"/>
                  </a:lnTo>
                  <a:lnTo>
                    <a:pt x="69" y="313"/>
                  </a:lnTo>
                  <a:lnTo>
                    <a:pt x="63" y="321"/>
                  </a:lnTo>
                  <a:lnTo>
                    <a:pt x="59" y="330"/>
                  </a:lnTo>
                  <a:lnTo>
                    <a:pt x="55" y="340"/>
                  </a:lnTo>
                  <a:lnTo>
                    <a:pt x="51" y="347"/>
                  </a:lnTo>
                  <a:lnTo>
                    <a:pt x="46" y="357"/>
                  </a:lnTo>
                  <a:lnTo>
                    <a:pt x="44" y="366"/>
                  </a:lnTo>
                  <a:lnTo>
                    <a:pt x="40" y="374"/>
                  </a:lnTo>
                  <a:lnTo>
                    <a:pt x="36" y="382"/>
                  </a:lnTo>
                  <a:lnTo>
                    <a:pt x="34" y="389"/>
                  </a:lnTo>
                  <a:lnTo>
                    <a:pt x="30" y="399"/>
                  </a:lnTo>
                  <a:lnTo>
                    <a:pt x="29" y="406"/>
                  </a:lnTo>
                  <a:lnTo>
                    <a:pt x="25" y="414"/>
                  </a:lnTo>
                  <a:lnTo>
                    <a:pt x="21" y="423"/>
                  </a:lnTo>
                  <a:lnTo>
                    <a:pt x="21" y="431"/>
                  </a:lnTo>
                  <a:lnTo>
                    <a:pt x="17" y="439"/>
                  </a:lnTo>
                  <a:lnTo>
                    <a:pt x="15" y="446"/>
                  </a:lnTo>
                  <a:lnTo>
                    <a:pt x="13" y="456"/>
                  </a:lnTo>
                  <a:lnTo>
                    <a:pt x="13" y="463"/>
                  </a:lnTo>
                  <a:lnTo>
                    <a:pt x="10" y="469"/>
                  </a:lnTo>
                  <a:lnTo>
                    <a:pt x="10" y="477"/>
                  </a:lnTo>
                  <a:lnTo>
                    <a:pt x="8" y="484"/>
                  </a:lnTo>
                  <a:lnTo>
                    <a:pt x="6" y="492"/>
                  </a:lnTo>
                  <a:lnTo>
                    <a:pt x="4" y="497"/>
                  </a:lnTo>
                  <a:lnTo>
                    <a:pt x="4" y="505"/>
                  </a:lnTo>
                  <a:lnTo>
                    <a:pt x="4" y="513"/>
                  </a:lnTo>
                  <a:lnTo>
                    <a:pt x="4" y="520"/>
                  </a:lnTo>
                  <a:lnTo>
                    <a:pt x="2" y="526"/>
                  </a:lnTo>
                  <a:lnTo>
                    <a:pt x="2" y="534"/>
                  </a:lnTo>
                  <a:lnTo>
                    <a:pt x="0" y="537"/>
                  </a:lnTo>
                  <a:lnTo>
                    <a:pt x="0" y="545"/>
                  </a:lnTo>
                  <a:lnTo>
                    <a:pt x="0" y="551"/>
                  </a:lnTo>
                  <a:lnTo>
                    <a:pt x="0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0" y="575"/>
                  </a:lnTo>
                  <a:lnTo>
                    <a:pt x="0" y="581"/>
                  </a:lnTo>
                  <a:lnTo>
                    <a:pt x="0" y="587"/>
                  </a:lnTo>
                  <a:lnTo>
                    <a:pt x="2" y="592"/>
                  </a:lnTo>
                  <a:lnTo>
                    <a:pt x="2" y="596"/>
                  </a:lnTo>
                  <a:lnTo>
                    <a:pt x="2" y="602"/>
                  </a:lnTo>
                  <a:lnTo>
                    <a:pt x="4" y="606"/>
                  </a:lnTo>
                  <a:lnTo>
                    <a:pt x="4" y="611"/>
                  </a:lnTo>
                  <a:lnTo>
                    <a:pt x="4" y="615"/>
                  </a:lnTo>
                  <a:lnTo>
                    <a:pt x="4" y="621"/>
                  </a:lnTo>
                  <a:lnTo>
                    <a:pt x="6" y="625"/>
                  </a:lnTo>
                  <a:lnTo>
                    <a:pt x="6" y="629"/>
                  </a:lnTo>
                  <a:lnTo>
                    <a:pt x="8" y="636"/>
                  </a:lnTo>
                  <a:lnTo>
                    <a:pt x="10" y="646"/>
                  </a:lnTo>
                  <a:lnTo>
                    <a:pt x="11" y="651"/>
                  </a:lnTo>
                  <a:lnTo>
                    <a:pt x="13" y="659"/>
                  </a:lnTo>
                  <a:lnTo>
                    <a:pt x="15" y="667"/>
                  </a:lnTo>
                  <a:lnTo>
                    <a:pt x="17" y="676"/>
                  </a:lnTo>
                  <a:lnTo>
                    <a:pt x="19" y="680"/>
                  </a:lnTo>
                  <a:lnTo>
                    <a:pt x="21" y="684"/>
                  </a:lnTo>
                  <a:lnTo>
                    <a:pt x="21" y="687"/>
                  </a:lnTo>
                  <a:lnTo>
                    <a:pt x="23" y="693"/>
                  </a:lnTo>
                  <a:lnTo>
                    <a:pt x="23" y="699"/>
                  </a:lnTo>
                  <a:lnTo>
                    <a:pt x="25" y="703"/>
                  </a:lnTo>
                  <a:lnTo>
                    <a:pt x="27" y="708"/>
                  </a:lnTo>
                  <a:lnTo>
                    <a:pt x="29" y="714"/>
                  </a:lnTo>
                  <a:lnTo>
                    <a:pt x="29" y="718"/>
                  </a:lnTo>
                  <a:lnTo>
                    <a:pt x="30" y="724"/>
                  </a:lnTo>
                  <a:lnTo>
                    <a:pt x="30" y="729"/>
                  </a:lnTo>
                  <a:lnTo>
                    <a:pt x="32" y="733"/>
                  </a:lnTo>
                  <a:lnTo>
                    <a:pt x="34" y="739"/>
                  </a:lnTo>
                  <a:lnTo>
                    <a:pt x="34" y="744"/>
                  </a:lnTo>
                  <a:lnTo>
                    <a:pt x="36" y="748"/>
                  </a:lnTo>
                  <a:lnTo>
                    <a:pt x="38" y="754"/>
                  </a:lnTo>
                  <a:lnTo>
                    <a:pt x="40" y="760"/>
                  </a:lnTo>
                  <a:lnTo>
                    <a:pt x="40" y="765"/>
                  </a:lnTo>
                  <a:lnTo>
                    <a:pt x="42" y="771"/>
                  </a:lnTo>
                  <a:lnTo>
                    <a:pt x="44" y="777"/>
                  </a:lnTo>
                  <a:lnTo>
                    <a:pt x="46" y="781"/>
                  </a:lnTo>
                  <a:lnTo>
                    <a:pt x="48" y="786"/>
                  </a:lnTo>
                  <a:lnTo>
                    <a:pt x="48" y="792"/>
                  </a:lnTo>
                  <a:lnTo>
                    <a:pt x="51" y="798"/>
                  </a:lnTo>
                  <a:lnTo>
                    <a:pt x="51" y="803"/>
                  </a:lnTo>
                  <a:lnTo>
                    <a:pt x="53" y="807"/>
                  </a:lnTo>
                  <a:lnTo>
                    <a:pt x="55" y="813"/>
                  </a:lnTo>
                  <a:lnTo>
                    <a:pt x="57" y="819"/>
                  </a:lnTo>
                  <a:lnTo>
                    <a:pt x="57" y="824"/>
                  </a:lnTo>
                  <a:lnTo>
                    <a:pt x="59" y="828"/>
                  </a:lnTo>
                  <a:lnTo>
                    <a:pt x="61" y="834"/>
                  </a:lnTo>
                  <a:lnTo>
                    <a:pt x="63" y="839"/>
                  </a:lnTo>
                  <a:lnTo>
                    <a:pt x="63" y="843"/>
                  </a:lnTo>
                  <a:lnTo>
                    <a:pt x="65" y="849"/>
                  </a:lnTo>
                  <a:lnTo>
                    <a:pt x="67" y="853"/>
                  </a:lnTo>
                  <a:lnTo>
                    <a:pt x="69" y="858"/>
                  </a:lnTo>
                  <a:lnTo>
                    <a:pt x="69" y="862"/>
                  </a:lnTo>
                  <a:lnTo>
                    <a:pt x="70" y="868"/>
                  </a:lnTo>
                  <a:lnTo>
                    <a:pt x="72" y="872"/>
                  </a:lnTo>
                  <a:lnTo>
                    <a:pt x="74" y="877"/>
                  </a:lnTo>
                  <a:lnTo>
                    <a:pt x="76" y="885"/>
                  </a:lnTo>
                  <a:lnTo>
                    <a:pt x="80" y="893"/>
                  </a:lnTo>
                  <a:lnTo>
                    <a:pt x="82" y="900"/>
                  </a:lnTo>
                  <a:lnTo>
                    <a:pt x="86" y="908"/>
                  </a:lnTo>
                  <a:lnTo>
                    <a:pt x="88" y="914"/>
                  </a:lnTo>
                  <a:lnTo>
                    <a:pt x="89" y="919"/>
                  </a:lnTo>
                  <a:lnTo>
                    <a:pt x="93" y="925"/>
                  </a:lnTo>
                  <a:lnTo>
                    <a:pt x="95" y="929"/>
                  </a:lnTo>
                  <a:lnTo>
                    <a:pt x="97" y="933"/>
                  </a:lnTo>
                  <a:lnTo>
                    <a:pt x="101" y="936"/>
                  </a:lnTo>
                  <a:lnTo>
                    <a:pt x="105" y="940"/>
                  </a:lnTo>
                  <a:lnTo>
                    <a:pt x="110" y="946"/>
                  </a:lnTo>
                  <a:lnTo>
                    <a:pt x="116" y="950"/>
                  </a:lnTo>
                  <a:lnTo>
                    <a:pt x="122" y="955"/>
                  </a:lnTo>
                  <a:lnTo>
                    <a:pt x="129" y="961"/>
                  </a:lnTo>
                  <a:lnTo>
                    <a:pt x="139" y="965"/>
                  </a:lnTo>
                  <a:lnTo>
                    <a:pt x="146" y="971"/>
                  </a:lnTo>
                  <a:lnTo>
                    <a:pt x="154" y="974"/>
                  </a:lnTo>
                  <a:lnTo>
                    <a:pt x="160" y="978"/>
                  </a:lnTo>
                  <a:lnTo>
                    <a:pt x="165" y="980"/>
                  </a:lnTo>
                  <a:lnTo>
                    <a:pt x="169" y="982"/>
                  </a:lnTo>
                  <a:lnTo>
                    <a:pt x="175" y="986"/>
                  </a:lnTo>
                  <a:lnTo>
                    <a:pt x="179" y="988"/>
                  </a:lnTo>
                  <a:lnTo>
                    <a:pt x="184" y="992"/>
                  </a:lnTo>
                  <a:lnTo>
                    <a:pt x="188" y="993"/>
                  </a:lnTo>
                  <a:lnTo>
                    <a:pt x="194" y="997"/>
                  </a:lnTo>
                  <a:lnTo>
                    <a:pt x="200" y="999"/>
                  </a:lnTo>
                  <a:lnTo>
                    <a:pt x="205" y="1001"/>
                  </a:lnTo>
                  <a:lnTo>
                    <a:pt x="209" y="1005"/>
                  </a:lnTo>
                  <a:lnTo>
                    <a:pt x="215" y="1007"/>
                  </a:lnTo>
                  <a:lnTo>
                    <a:pt x="221" y="1009"/>
                  </a:lnTo>
                  <a:lnTo>
                    <a:pt x="224" y="1011"/>
                  </a:lnTo>
                  <a:lnTo>
                    <a:pt x="230" y="1014"/>
                  </a:lnTo>
                  <a:lnTo>
                    <a:pt x="236" y="1016"/>
                  </a:lnTo>
                  <a:lnTo>
                    <a:pt x="241" y="1018"/>
                  </a:lnTo>
                  <a:lnTo>
                    <a:pt x="247" y="1022"/>
                  </a:lnTo>
                  <a:lnTo>
                    <a:pt x="251" y="1024"/>
                  </a:lnTo>
                  <a:lnTo>
                    <a:pt x="257" y="1026"/>
                  </a:lnTo>
                  <a:lnTo>
                    <a:pt x="262" y="1028"/>
                  </a:lnTo>
                  <a:lnTo>
                    <a:pt x="266" y="1030"/>
                  </a:lnTo>
                  <a:lnTo>
                    <a:pt x="272" y="1033"/>
                  </a:lnTo>
                  <a:lnTo>
                    <a:pt x="278" y="1035"/>
                  </a:lnTo>
                  <a:lnTo>
                    <a:pt x="281" y="1037"/>
                  </a:lnTo>
                  <a:lnTo>
                    <a:pt x="287" y="1039"/>
                  </a:lnTo>
                  <a:lnTo>
                    <a:pt x="291" y="1041"/>
                  </a:lnTo>
                  <a:lnTo>
                    <a:pt x="297" y="1043"/>
                  </a:lnTo>
                  <a:lnTo>
                    <a:pt x="304" y="1047"/>
                  </a:lnTo>
                  <a:lnTo>
                    <a:pt x="314" y="1050"/>
                  </a:lnTo>
                  <a:lnTo>
                    <a:pt x="321" y="1052"/>
                  </a:lnTo>
                  <a:lnTo>
                    <a:pt x="329" y="1056"/>
                  </a:lnTo>
                  <a:lnTo>
                    <a:pt x="337" y="1058"/>
                  </a:lnTo>
                  <a:lnTo>
                    <a:pt x="342" y="1060"/>
                  </a:lnTo>
                  <a:lnTo>
                    <a:pt x="348" y="1062"/>
                  </a:lnTo>
                  <a:lnTo>
                    <a:pt x="354" y="1064"/>
                  </a:lnTo>
                  <a:lnTo>
                    <a:pt x="359" y="1064"/>
                  </a:lnTo>
                  <a:lnTo>
                    <a:pt x="369" y="1066"/>
                  </a:lnTo>
                  <a:lnTo>
                    <a:pt x="376" y="1066"/>
                  </a:lnTo>
                  <a:lnTo>
                    <a:pt x="384" y="1066"/>
                  </a:lnTo>
                  <a:lnTo>
                    <a:pt x="390" y="1064"/>
                  </a:lnTo>
                  <a:lnTo>
                    <a:pt x="395" y="1064"/>
                  </a:lnTo>
                  <a:lnTo>
                    <a:pt x="399" y="1062"/>
                  </a:lnTo>
                  <a:lnTo>
                    <a:pt x="405" y="1062"/>
                  </a:lnTo>
                  <a:lnTo>
                    <a:pt x="409" y="1056"/>
                  </a:lnTo>
                  <a:lnTo>
                    <a:pt x="407" y="1050"/>
                  </a:lnTo>
                  <a:lnTo>
                    <a:pt x="405" y="1047"/>
                  </a:lnTo>
                  <a:lnTo>
                    <a:pt x="401" y="1043"/>
                  </a:lnTo>
                  <a:lnTo>
                    <a:pt x="394" y="1039"/>
                  </a:lnTo>
                  <a:lnTo>
                    <a:pt x="386" y="1035"/>
                  </a:lnTo>
                  <a:lnTo>
                    <a:pt x="380" y="1031"/>
                  </a:lnTo>
                  <a:lnTo>
                    <a:pt x="375" y="1028"/>
                  </a:lnTo>
                  <a:lnTo>
                    <a:pt x="369" y="1026"/>
                  </a:lnTo>
                  <a:lnTo>
                    <a:pt x="363" y="1024"/>
                  </a:lnTo>
                  <a:lnTo>
                    <a:pt x="356" y="1020"/>
                  </a:lnTo>
                  <a:lnTo>
                    <a:pt x="348" y="1016"/>
                  </a:lnTo>
                  <a:lnTo>
                    <a:pt x="340" y="1012"/>
                  </a:lnTo>
                  <a:lnTo>
                    <a:pt x="331" y="1011"/>
                  </a:lnTo>
                  <a:lnTo>
                    <a:pt x="327" y="1009"/>
                  </a:lnTo>
                  <a:lnTo>
                    <a:pt x="323" y="1007"/>
                  </a:lnTo>
                  <a:lnTo>
                    <a:pt x="318" y="1005"/>
                  </a:lnTo>
                  <a:lnTo>
                    <a:pt x="314" y="1003"/>
                  </a:lnTo>
                  <a:lnTo>
                    <a:pt x="308" y="1001"/>
                  </a:lnTo>
                  <a:lnTo>
                    <a:pt x="304" y="999"/>
                  </a:lnTo>
                  <a:lnTo>
                    <a:pt x="299" y="997"/>
                  </a:lnTo>
                  <a:lnTo>
                    <a:pt x="295" y="995"/>
                  </a:lnTo>
                  <a:lnTo>
                    <a:pt x="289" y="993"/>
                  </a:lnTo>
                  <a:lnTo>
                    <a:pt x="285" y="992"/>
                  </a:lnTo>
                  <a:lnTo>
                    <a:pt x="280" y="990"/>
                  </a:lnTo>
                  <a:lnTo>
                    <a:pt x="276" y="988"/>
                  </a:lnTo>
                  <a:lnTo>
                    <a:pt x="270" y="986"/>
                  </a:lnTo>
                  <a:lnTo>
                    <a:pt x="266" y="984"/>
                  </a:lnTo>
                  <a:lnTo>
                    <a:pt x="261" y="982"/>
                  </a:lnTo>
                  <a:lnTo>
                    <a:pt x="257" y="982"/>
                  </a:lnTo>
                  <a:lnTo>
                    <a:pt x="253" y="978"/>
                  </a:lnTo>
                  <a:lnTo>
                    <a:pt x="247" y="976"/>
                  </a:lnTo>
                  <a:lnTo>
                    <a:pt x="241" y="974"/>
                  </a:lnTo>
                  <a:lnTo>
                    <a:pt x="238" y="973"/>
                  </a:lnTo>
                  <a:lnTo>
                    <a:pt x="232" y="971"/>
                  </a:lnTo>
                  <a:lnTo>
                    <a:pt x="228" y="969"/>
                  </a:lnTo>
                  <a:lnTo>
                    <a:pt x="222" y="967"/>
                  </a:lnTo>
                  <a:lnTo>
                    <a:pt x="219" y="965"/>
                  </a:lnTo>
                  <a:lnTo>
                    <a:pt x="213" y="963"/>
                  </a:lnTo>
                  <a:lnTo>
                    <a:pt x="209" y="961"/>
                  </a:lnTo>
                  <a:lnTo>
                    <a:pt x="205" y="959"/>
                  </a:lnTo>
                  <a:lnTo>
                    <a:pt x="200" y="957"/>
                  </a:lnTo>
                  <a:lnTo>
                    <a:pt x="192" y="954"/>
                  </a:lnTo>
                  <a:lnTo>
                    <a:pt x="184" y="950"/>
                  </a:lnTo>
                  <a:lnTo>
                    <a:pt x="177" y="946"/>
                  </a:lnTo>
                  <a:lnTo>
                    <a:pt x="169" y="942"/>
                  </a:lnTo>
                  <a:lnTo>
                    <a:pt x="162" y="938"/>
                  </a:lnTo>
                  <a:lnTo>
                    <a:pt x="158" y="934"/>
                  </a:lnTo>
                  <a:lnTo>
                    <a:pt x="150" y="931"/>
                  </a:lnTo>
                  <a:lnTo>
                    <a:pt x="146" y="927"/>
                  </a:lnTo>
                  <a:lnTo>
                    <a:pt x="141" y="925"/>
                  </a:lnTo>
                  <a:lnTo>
                    <a:pt x="139" y="921"/>
                  </a:lnTo>
                  <a:lnTo>
                    <a:pt x="135" y="917"/>
                  </a:lnTo>
                  <a:lnTo>
                    <a:pt x="131" y="912"/>
                  </a:lnTo>
                  <a:lnTo>
                    <a:pt x="127" y="906"/>
                  </a:lnTo>
                  <a:lnTo>
                    <a:pt x="124" y="900"/>
                  </a:lnTo>
                  <a:lnTo>
                    <a:pt x="120" y="893"/>
                  </a:lnTo>
                  <a:lnTo>
                    <a:pt x="118" y="885"/>
                  </a:lnTo>
                  <a:lnTo>
                    <a:pt x="112" y="876"/>
                  </a:lnTo>
                  <a:lnTo>
                    <a:pt x="110" y="868"/>
                  </a:lnTo>
                  <a:lnTo>
                    <a:pt x="107" y="862"/>
                  </a:lnTo>
                  <a:lnTo>
                    <a:pt x="105" y="858"/>
                  </a:lnTo>
                  <a:lnTo>
                    <a:pt x="103" y="853"/>
                  </a:lnTo>
                  <a:lnTo>
                    <a:pt x="101" y="849"/>
                  </a:lnTo>
                  <a:lnTo>
                    <a:pt x="99" y="843"/>
                  </a:lnTo>
                  <a:lnTo>
                    <a:pt x="97" y="838"/>
                  </a:lnTo>
                  <a:lnTo>
                    <a:pt x="95" y="832"/>
                  </a:lnTo>
                  <a:lnTo>
                    <a:pt x="93" y="828"/>
                  </a:lnTo>
                  <a:lnTo>
                    <a:pt x="91" y="822"/>
                  </a:lnTo>
                  <a:lnTo>
                    <a:pt x="89" y="817"/>
                  </a:lnTo>
                  <a:lnTo>
                    <a:pt x="88" y="811"/>
                  </a:lnTo>
                  <a:lnTo>
                    <a:pt x="86" y="807"/>
                  </a:lnTo>
                  <a:lnTo>
                    <a:pt x="84" y="801"/>
                  </a:lnTo>
                  <a:lnTo>
                    <a:pt x="82" y="796"/>
                  </a:lnTo>
                  <a:lnTo>
                    <a:pt x="80" y="790"/>
                  </a:lnTo>
                  <a:lnTo>
                    <a:pt x="80" y="784"/>
                  </a:lnTo>
                  <a:lnTo>
                    <a:pt x="76" y="779"/>
                  </a:lnTo>
                  <a:lnTo>
                    <a:pt x="74" y="773"/>
                  </a:lnTo>
                  <a:lnTo>
                    <a:pt x="74" y="767"/>
                  </a:lnTo>
                  <a:lnTo>
                    <a:pt x="72" y="763"/>
                  </a:lnTo>
                  <a:lnTo>
                    <a:pt x="70" y="758"/>
                  </a:lnTo>
                  <a:lnTo>
                    <a:pt x="69" y="752"/>
                  </a:lnTo>
                  <a:lnTo>
                    <a:pt x="67" y="748"/>
                  </a:lnTo>
                  <a:lnTo>
                    <a:pt x="65" y="743"/>
                  </a:lnTo>
                  <a:lnTo>
                    <a:pt x="63" y="737"/>
                  </a:lnTo>
                  <a:lnTo>
                    <a:pt x="63" y="733"/>
                  </a:lnTo>
                  <a:lnTo>
                    <a:pt x="61" y="727"/>
                  </a:lnTo>
                  <a:lnTo>
                    <a:pt x="59" y="724"/>
                  </a:lnTo>
                  <a:lnTo>
                    <a:pt x="57" y="714"/>
                  </a:lnTo>
                  <a:lnTo>
                    <a:pt x="55" y="706"/>
                  </a:lnTo>
                  <a:lnTo>
                    <a:pt x="53" y="699"/>
                  </a:lnTo>
                  <a:lnTo>
                    <a:pt x="51" y="691"/>
                  </a:lnTo>
                  <a:lnTo>
                    <a:pt x="49" y="686"/>
                  </a:lnTo>
                  <a:lnTo>
                    <a:pt x="49" y="680"/>
                  </a:lnTo>
                  <a:lnTo>
                    <a:pt x="48" y="676"/>
                  </a:lnTo>
                  <a:lnTo>
                    <a:pt x="48" y="672"/>
                  </a:lnTo>
                  <a:lnTo>
                    <a:pt x="48" y="670"/>
                  </a:lnTo>
                  <a:lnTo>
                    <a:pt x="48" y="670"/>
                  </a:lnTo>
                  <a:lnTo>
                    <a:pt x="48" y="668"/>
                  </a:lnTo>
                  <a:lnTo>
                    <a:pt x="49" y="668"/>
                  </a:lnTo>
                  <a:lnTo>
                    <a:pt x="51" y="670"/>
                  </a:lnTo>
                  <a:lnTo>
                    <a:pt x="55" y="676"/>
                  </a:lnTo>
                  <a:lnTo>
                    <a:pt x="57" y="680"/>
                  </a:lnTo>
                  <a:lnTo>
                    <a:pt x="61" y="687"/>
                  </a:lnTo>
                  <a:lnTo>
                    <a:pt x="65" y="693"/>
                  </a:lnTo>
                  <a:lnTo>
                    <a:pt x="70" y="701"/>
                  </a:lnTo>
                  <a:lnTo>
                    <a:pt x="74" y="706"/>
                  </a:lnTo>
                  <a:lnTo>
                    <a:pt x="78" y="712"/>
                  </a:lnTo>
                  <a:lnTo>
                    <a:pt x="82" y="720"/>
                  </a:lnTo>
                  <a:lnTo>
                    <a:pt x="88" y="725"/>
                  </a:lnTo>
                  <a:lnTo>
                    <a:pt x="91" y="729"/>
                  </a:lnTo>
                  <a:lnTo>
                    <a:pt x="97" y="735"/>
                  </a:lnTo>
                  <a:lnTo>
                    <a:pt x="101" y="739"/>
                  </a:lnTo>
                  <a:lnTo>
                    <a:pt x="105" y="741"/>
                  </a:lnTo>
                  <a:lnTo>
                    <a:pt x="110" y="739"/>
                  </a:lnTo>
                  <a:lnTo>
                    <a:pt x="112" y="731"/>
                  </a:lnTo>
                  <a:lnTo>
                    <a:pt x="110" y="725"/>
                  </a:lnTo>
                  <a:lnTo>
                    <a:pt x="110" y="720"/>
                  </a:lnTo>
                  <a:lnTo>
                    <a:pt x="108" y="714"/>
                  </a:lnTo>
                  <a:lnTo>
                    <a:pt x="107" y="708"/>
                  </a:lnTo>
                  <a:lnTo>
                    <a:pt x="103" y="701"/>
                  </a:lnTo>
                  <a:lnTo>
                    <a:pt x="99" y="693"/>
                  </a:lnTo>
                  <a:lnTo>
                    <a:pt x="95" y="686"/>
                  </a:lnTo>
                  <a:lnTo>
                    <a:pt x="91" y="678"/>
                  </a:lnTo>
                  <a:lnTo>
                    <a:pt x="88" y="670"/>
                  </a:lnTo>
                  <a:lnTo>
                    <a:pt x="82" y="665"/>
                  </a:lnTo>
                  <a:lnTo>
                    <a:pt x="78" y="657"/>
                  </a:lnTo>
                  <a:lnTo>
                    <a:pt x="74" y="651"/>
                  </a:lnTo>
                  <a:lnTo>
                    <a:pt x="70" y="646"/>
                  </a:lnTo>
                  <a:lnTo>
                    <a:pt x="65" y="642"/>
                  </a:lnTo>
                  <a:lnTo>
                    <a:pt x="61" y="636"/>
                  </a:lnTo>
                  <a:lnTo>
                    <a:pt x="57" y="632"/>
                  </a:lnTo>
                  <a:lnTo>
                    <a:pt x="53" y="627"/>
                  </a:lnTo>
                  <a:lnTo>
                    <a:pt x="51" y="623"/>
                  </a:lnTo>
                  <a:lnTo>
                    <a:pt x="48" y="615"/>
                  </a:lnTo>
                  <a:lnTo>
                    <a:pt x="46" y="611"/>
                  </a:lnTo>
                  <a:lnTo>
                    <a:pt x="44" y="604"/>
                  </a:lnTo>
                  <a:lnTo>
                    <a:pt x="40" y="596"/>
                  </a:lnTo>
                  <a:lnTo>
                    <a:pt x="40" y="592"/>
                  </a:lnTo>
                  <a:lnTo>
                    <a:pt x="40" y="589"/>
                  </a:lnTo>
                  <a:lnTo>
                    <a:pt x="38" y="583"/>
                  </a:lnTo>
                  <a:lnTo>
                    <a:pt x="38" y="579"/>
                  </a:lnTo>
                  <a:lnTo>
                    <a:pt x="38" y="573"/>
                  </a:lnTo>
                  <a:lnTo>
                    <a:pt x="38" y="568"/>
                  </a:lnTo>
                  <a:lnTo>
                    <a:pt x="36" y="562"/>
                  </a:lnTo>
                  <a:lnTo>
                    <a:pt x="36" y="556"/>
                  </a:lnTo>
                  <a:lnTo>
                    <a:pt x="36" y="551"/>
                  </a:lnTo>
                  <a:lnTo>
                    <a:pt x="36" y="543"/>
                  </a:lnTo>
                  <a:lnTo>
                    <a:pt x="36" y="535"/>
                  </a:lnTo>
                  <a:lnTo>
                    <a:pt x="36" y="530"/>
                  </a:lnTo>
                  <a:lnTo>
                    <a:pt x="36" y="524"/>
                  </a:lnTo>
                  <a:lnTo>
                    <a:pt x="36" y="520"/>
                  </a:lnTo>
                  <a:lnTo>
                    <a:pt x="36" y="515"/>
                  </a:lnTo>
                  <a:lnTo>
                    <a:pt x="36" y="511"/>
                  </a:lnTo>
                  <a:lnTo>
                    <a:pt x="36" y="507"/>
                  </a:lnTo>
                  <a:lnTo>
                    <a:pt x="38" y="501"/>
                  </a:lnTo>
                  <a:lnTo>
                    <a:pt x="38" y="497"/>
                  </a:lnTo>
                  <a:lnTo>
                    <a:pt x="40" y="492"/>
                  </a:lnTo>
                  <a:lnTo>
                    <a:pt x="40" y="486"/>
                  </a:lnTo>
                  <a:lnTo>
                    <a:pt x="42" y="480"/>
                  </a:lnTo>
                  <a:lnTo>
                    <a:pt x="42" y="475"/>
                  </a:lnTo>
                  <a:lnTo>
                    <a:pt x="44" y="471"/>
                  </a:lnTo>
                  <a:lnTo>
                    <a:pt x="46" y="463"/>
                  </a:lnTo>
                  <a:lnTo>
                    <a:pt x="48" y="459"/>
                  </a:lnTo>
                  <a:lnTo>
                    <a:pt x="49" y="452"/>
                  </a:lnTo>
                  <a:lnTo>
                    <a:pt x="51" y="448"/>
                  </a:lnTo>
                  <a:lnTo>
                    <a:pt x="51" y="440"/>
                  </a:lnTo>
                  <a:lnTo>
                    <a:pt x="53" y="435"/>
                  </a:lnTo>
                  <a:lnTo>
                    <a:pt x="55" y="427"/>
                  </a:lnTo>
                  <a:lnTo>
                    <a:pt x="57" y="421"/>
                  </a:lnTo>
                  <a:lnTo>
                    <a:pt x="61" y="416"/>
                  </a:lnTo>
                  <a:lnTo>
                    <a:pt x="63" y="410"/>
                  </a:lnTo>
                  <a:lnTo>
                    <a:pt x="65" y="402"/>
                  </a:lnTo>
                  <a:lnTo>
                    <a:pt x="69" y="397"/>
                  </a:lnTo>
                  <a:lnTo>
                    <a:pt x="70" y="391"/>
                  </a:lnTo>
                  <a:lnTo>
                    <a:pt x="72" y="383"/>
                  </a:lnTo>
                  <a:lnTo>
                    <a:pt x="74" y="378"/>
                  </a:lnTo>
                  <a:lnTo>
                    <a:pt x="78" y="372"/>
                  </a:lnTo>
                  <a:lnTo>
                    <a:pt x="80" y="366"/>
                  </a:lnTo>
                  <a:lnTo>
                    <a:pt x="84" y="359"/>
                  </a:lnTo>
                  <a:lnTo>
                    <a:pt x="88" y="353"/>
                  </a:lnTo>
                  <a:lnTo>
                    <a:pt x="89" y="347"/>
                  </a:lnTo>
                  <a:lnTo>
                    <a:pt x="93" y="340"/>
                  </a:lnTo>
                  <a:lnTo>
                    <a:pt x="95" y="334"/>
                  </a:lnTo>
                  <a:lnTo>
                    <a:pt x="99" y="326"/>
                  </a:lnTo>
                  <a:lnTo>
                    <a:pt x="101" y="321"/>
                  </a:lnTo>
                  <a:lnTo>
                    <a:pt x="105" y="313"/>
                  </a:lnTo>
                  <a:lnTo>
                    <a:pt x="107" y="307"/>
                  </a:lnTo>
                  <a:lnTo>
                    <a:pt x="110" y="300"/>
                  </a:lnTo>
                  <a:lnTo>
                    <a:pt x="114" y="294"/>
                  </a:lnTo>
                  <a:lnTo>
                    <a:pt x="118" y="288"/>
                  </a:lnTo>
                  <a:lnTo>
                    <a:pt x="122" y="283"/>
                  </a:lnTo>
                  <a:lnTo>
                    <a:pt x="124" y="275"/>
                  </a:lnTo>
                  <a:lnTo>
                    <a:pt x="127" y="269"/>
                  </a:lnTo>
                  <a:lnTo>
                    <a:pt x="131" y="264"/>
                  </a:lnTo>
                  <a:lnTo>
                    <a:pt x="135" y="258"/>
                  </a:lnTo>
                  <a:lnTo>
                    <a:pt x="139" y="254"/>
                  </a:lnTo>
                  <a:lnTo>
                    <a:pt x="143" y="248"/>
                  </a:lnTo>
                  <a:lnTo>
                    <a:pt x="145" y="243"/>
                  </a:lnTo>
                  <a:lnTo>
                    <a:pt x="148" y="237"/>
                  </a:lnTo>
                  <a:lnTo>
                    <a:pt x="152" y="233"/>
                  </a:lnTo>
                  <a:lnTo>
                    <a:pt x="156" y="228"/>
                  </a:lnTo>
                  <a:lnTo>
                    <a:pt x="158" y="222"/>
                  </a:lnTo>
                  <a:lnTo>
                    <a:pt x="162" y="216"/>
                  </a:lnTo>
                  <a:lnTo>
                    <a:pt x="165" y="212"/>
                  </a:lnTo>
                  <a:lnTo>
                    <a:pt x="169" y="209"/>
                  </a:lnTo>
                  <a:lnTo>
                    <a:pt x="171" y="203"/>
                  </a:lnTo>
                  <a:lnTo>
                    <a:pt x="177" y="199"/>
                  </a:lnTo>
                  <a:lnTo>
                    <a:pt x="179" y="195"/>
                  </a:lnTo>
                  <a:lnTo>
                    <a:pt x="183" y="191"/>
                  </a:lnTo>
                  <a:lnTo>
                    <a:pt x="190" y="184"/>
                  </a:lnTo>
                  <a:lnTo>
                    <a:pt x="198" y="180"/>
                  </a:lnTo>
                  <a:lnTo>
                    <a:pt x="203" y="172"/>
                  </a:lnTo>
                  <a:lnTo>
                    <a:pt x="211" y="167"/>
                  </a:lnTo>
                  <a:lnTo>
                    <a:pt x="215" y="163"/>
                  </a:lnTo>
                  <a:lnTo>
                    <a:pt x="219" y="159"/>
                  </a:lnTo>
                  <a:lnTo>
                    <a:pt x="224" y="155"/>
                  </a:lnTo>
                  <a:lnTo>
                    <a:pt x="230" y="153"/>
                  </a:lnTo>
                  <a:lnTo>
                    <a:pt x="234" y="150"/>
                  </a:lnTo>
                  <a:lnTo>
                    <a:pt x="240" y="148"/>
                  </a:lnTo>
                  <a:lnTo>
                    <a:pt x="243" y="144"/>
                  </a:lnTo>
                  <a:lnTo>
                    <a:pt x="249" y="140"/>
                  </a:lnTo>
                  <a:lnTo>
                    <a:pt x="255" y="138"/>
                  </a:lnTo>
                  <a:lnTo>
                    <a:pt x="261" y="134"/>
                  </a:lnTo>
                  <a:lnTo>
                    <a:pt x="266" y="131"/>
                  </a:lnTo>
                  <a:lnTo>
                    <a:pt x="274" y="129"/>
                  </a:lnTo>
                  <a:lnTo>
                    <a:pt x="280" y="125"/>
                  </a:lnTo>
                  <a:lnTo>
                    <a:pt x="285" y="121"/>
                  </a:lnTo>
                  <a:lnTo>
                    <a:pt x="291" y="117"/>
                  </a:lnTo>
                  <a:lnTo>
                    <a:pt x="299" y="115"/>
                  </a:lnTo>
                  <a:lnTo>
                    <a:pt x="306" y="112"/>
                  </a:lnTo>
                  <a:lnTo>
                    <a:pt x="314" y="108"/>
                  </a:lnTo>
                  <a:lnTo>
                    <a:pt x="319" y="106"/>
                  </a:lnTo>
                  <a:lnTo>
                    <a:pt x="327" y="102"/>
                  </a:lnTo>
                  <a:lnTo>
                    <a:pt x="335" y="100"/>
                  </a:lnTo>
                  <a:lnTo>
                    <a:pt x="342" y="96"/>
                  </a:lnTo>
                  <a:lnTo>
                    <a:pt x="350" y="93"/>
                  </a:lnTo>
                  <a:lnTo>
                    <a:pt x="357" y="91"/>
                  </a:lnTo>
                  <a:lnTo>
                    <a:pt x="365" y="87"/>
                  </a:lnTo>
                  <a:lnTo>
                    <a:pt x="373" y="85"/>
                  </a:lnTo>
                  <a:lnTo>
                    <a:pt x="382" y="83"/>
                  </a:lnTo>
                  <a:lnTo>
                    <a:pt x="390" y="79"/>
                  </a:lnTo>
                  <a:lnTo>
                    <a:pt x="397" y="77"/>
                  </a:lnTo>
                  <a:lnTo>
                    <a:pt x="407" y="74"/>
                  </a:lnTo>
                  <a:lnTo>
                    <a:pt x="414" y="72"/>
                  </a:lnTo>
                  <a:lnTo>
                    <a:pt x="424" y="68"/>
                  </a:lnTo>
                  <a:lnTo>
                    <a:pt x="432" y="66"/>
                  </a:lnTo>
                  <a:lnTo>
                    <a:pt x="441" y="64"/>
                  </a:lnTo>
                  <a:lnTo>
                    <a:pt x="451" y="60"/>
                  </a:lnTo>
                  <a:lnTo>
                    <a:pt x="460" y="60"/>
                  </a:lnTo>
                  <a:lnTo>
                    <a:pt x="470" y="57"/>
                  </a:lnTo>
                  <a:lnTo>
                    <a:pt x="477" y="55"/>
                  </a:lnTo>
                  <a:lnTo>
                    <a:pt x="487" y="53"/>
                  </a:lnTo>
                  <a:lnTo>
                    <a:pt x="496" y="51"/>
                  </a:lnTo>
                  <a:lnTo>
                    <a:pt x="508" y="49"/>
                  </a:lnTo>
                  <a:lnTo>
                    <a:pt x="517" y="47"/>
                  </a:lnTo>
                  <a:lnTo>
                    <a:pt x="527" y="47"/>
                  </a:lnTo>
                  <a:lnTo>
                    <a:pt x="536" y="45"/>
                  </a:lnTo>
                  <a:lnTo>
                    <a:pt x="546" y="43"/>
                  </a:lnTo>
                  <a:lnTo>
                    <a:pt x="555" y="43"/>
                  </a:lnTo>
                  <a:lnTo>
                    <a:pt x="567" y="41"/>
                  </a:lnTo>
                  <a:lnTo>
                    <a:pt x="576" y="39"/>
                  </a:lnTo>
                  <a:lnTo>
                    <a:pt x="586" y="38"/>
                  </a:lnTo>
                  <a:lnTo>
                    <a:pt x="597" y="38"/>
                  </a:lnTo>
                  <a:lnTo>
                    <a:pt x="607" y="36"/>
                  </a:lnTo>
                  <a:lnTo>
                    <a:pt x="616" y="36"/>
                  </a:lnTo>
                  <a:lnTo>
                    <a:pt x="626" y="36"/>
                  </a:lnTo>
                  <a:lnTo>
                    <a:pt x="637" y="36"/>
                  </a:lnTo>
                  <a:lnTo>
                    <a:pt x="648" y="36"/>
                  </a:lnTo>
                  <a:lnTo>
                    <a:pt x="658" y="36"/>
                  </a:lnTo>
                  <a:lnTo>
                    <a:pt x="669" y="36"/>
                  </a:lnTo>
                  <a:lnTo>
                    <a:pt x="681" y="36"/>
                  </a:lnTo>
                  <a:lnTo>
                    <a:pt x="690" y="36"/>
                  </a:lnTo>
                  <a:lnTo>
                    <a:pt x="702" y="38"/>
                  </a:lnTo>
                  <a:lnTo>
                    <a:pt x="711" y="38"/>
                  </a:lnTo>
                  <a:lnTo>
                    <a:pt x="721" y="38"/>
                  </a:lnTo>
                  <a:lnTo>
                    <a:pt x="732" y="38"/>
                  </a:lnTo>
                  <a:lnTo>
                    <a:pt x="741" y="39"/>
                  </a:lnTo>
                  <a:lnTo>
                    <a:pt x="751" y="39"/>
                  </a:lnTo>
                  <a:lnTo>
                    <a:pt x="760" y="39"/>
                  </a:lnTo>
                  <a:lnTo>
                    <a:pt x="770" y="41"/>
                  </a:lnTo>
                  <a:lnTo>
                    <a:pt x="781" y="43"/>
                  </a:lnTo>
                  <a:lnTo>
                    <a:pt x="789" y="43"/>
                  </a:lnTo>
                  <a:lnTo>
                    <a:pt x="799" y="43"/>
                  </a:lnTo>
                  <a:lnTo>
                    <a:pt x="808" y="43"/>
                  </a:lnTo>
                  <a:lnTo>
                    <a:pt x="818" y="45"/>
                  </a:lnTo>
                  <a:lnTo>
                    <a:pt x="825" y="45"/>
                  </a:lnTo>
                  <a:lnTo>
                    <a:pt x="833" y="47"/>
                  </a:lnTo>
                  <a:lnTo>
                    <a:pt x="840" y="47"/>
                  </a:lnTo>
                  <a:lnTo>
                    <a:pt x="850" y="49"/>
                  </a:lnTo>
                  <a:lnTo>
                    <a:pt x="857" y="51"/>
                  </a:lnTo>
                  <a:lnTo>
                    <a:pt x="865" y="53"/>
                  </a:lnTo>
                  <a:lnTo>
                    <a:pt x="873" y="53"/>
                  </a:lnTo>
                  <a:lnTo>
                    <a:pt x="882" y="55"/>
                  </a:lnTo>
                  <a:lnTo>
                    <a:pt x="888" y="55"/>
                  </a:lnTo>
                  <a:lnTo>
                    <a:pt x="895" y="57"/>
                  </a:lnTo>
                  <a:lnTo>
                    <a:pt x="903" y="58"/>
                  </a:lnTo>
                  <a:lnTo>
                    <a:pt x="911" y="60"/>
                  </a:lnTo>
                  <a:lnTo>
                    <a:pt x="916" y="60"/>
                  </a:lnTo>
                  <a:lnTo>
                    <a:pt x="924" y="62"/>
                  </a:lnTo>
                  <a:lnTo>
                    <a:pt x="930" y="64"/>
                  </a:lnTo>
                  <a:lnTo>
                    <a:pt x="937" y="66"/>
                  </a:lnTo>
                  <a:lnTo>
                    <a:pt x="943" y="68"/>
                  </a:lnTo>
                  <a:lnTo>
                    <a:pt x="949" y="70"/>
                  </a:lnTo>
                  <a:lnTo>
                    <a:pt x="956" y="72"/>
                  </a:lnTo>
                  <a:lnTo>
                    <a:pt x="962" y="74"/>
                  </a:lnTo>
                  <a:lnTo>
                    <a:pt x="968" y="76"/>
                  </a:lnTo>
                  <a:lnTo>
                    <a:pt x="973" y="77"/>
                  </a:lnTo>
                  <a:lnTo>
                    <a:pt x="979" y="79"/>
                  </a:lnTo>
                  <a:lnTo>
                    <a:pt x="985" y="81"/>
                  </a:lnTo>
                  <a:lnTo>
                    <a:pt x="989" y="83"/>
                  </a:lnTo>
                  <a:lnTo>
                    <a:pt x="994" y="87"/>
                  </a:lnTo>
                  <a:lnTo>
                    <a:pt x="1000" y="89"/>
                  </a:lnTo>
                  <a:lnTo>
                    <a:pt x="1006" y="91"/>
                  </a:lnTo>
                  <a:lnTo>
                    <a:pt x="1011" y="95"/>
                  </a:lnTo>
                  <a:lnTo>
                    <a:pt x="1017" y="96"/>
                  </a:lnTo>
                  <a:lnTo>
                    <a:pt x="1021" y="98"/>
                  </a:lnTo>
                  <a:lnTo>
                    <a:pt x="1027" y="102"/>
                  </a:lnTo>
                  <a:lnTo>
                    <a:pt x="1032" y="104"/>
                  </a:lnTo>
                  <a:lnTo>
                    <a:pt x="1036" y="106"/>
                  </a:lnTo>
                  <a:lnTo>
                    <a:pt x="1042" y="110"/>
                  </a:lnTo>
                  <a:lnTo>
                    <a:pt x="1048" y="114"/>
                  </a:lnTo>
                  <a:lnTo>
                    <a:pt x="1051" y="115"/>
                  </a:lnTo>
                  <a:lnTo>
                    <a:pt x="1055" y="117"/>
                  </a:lnTo>
                  <a:lnTo>
                    <a:pt x="1061" y="121"/>
                  </a:lnTo>
                  <a:lnTo>
                    <a:pt x="1065" y="125"/>
                  </a:lnTo>
                  <a:lnTo>
                    <a:pt x="1072" y="131"/>
                  </a:lnTo>
                  <a:lnTo>
                    <a:pt x="1082" y="138"/>
                  </a:lnTo>
                  <a:lnTo>
                    <a:pt x="1089" y="144"/>
                  </a:lnTo>
                  <a:lnTo>
                    <a:pt x="1099" y="152"/>
                  </a:lnTo>
                  <a:lnTo>
                    <a:pt x="1106" y="159"/>
                  </a:lnTo>
                  <a:lnTo>
                    <a:pt x="1114" y="169"/>
                  </a:lnTo>
                  <a:lnTo>
                    <a:pt x="1122" y="176"/>
                  </a:lnTo>
                  <a:lnTo>
                    <a:pt x="1129" y="186"/>
                  </a:lnTo>
                  <a:lnTo>
                    <a:pt x="1131" y="190"/>
                  </a:lnTo>
                  <a:lnTo>
                    <a:pt x="1135" y="193"/>
                  </a:lnTo>
                  <a:lnTo>
                    <a:pt x="1137" y="197"/>
                  </a:lnTo>
                  <a:lnTo>
                    <a:pt x="1143" y="203"/>
                  </a:lnTo>
                  <a:lnTo>
                    <a:pt x="1145" y="207"/>
                  </a:lnTo>
                  <a:lnTo>
                    <a:pt x="1148" y="212"/>
                  </a:lnTo>
                  <a:lnTo>
                    <a:pt x="1150" y="216"/>
                  </a:lnTo>
                  <a:lnTo>
                    <a:pt x="1154" y="222"/>
                  </a:lnTo>
                  <a:lnTo>
                    <a:pt x="1156" y="226"/>
                  </a:lnTo>
                  <a:lnTo>
                    <a:pt x="1160" y="231"/>
                  </a:lnTo>
                  <a:lnTo>
                    <a:pt x="1162" y="235"/>
                  </a:lnTo>
                  <a:lnTo>
                    <a:pt x="1165" y="241"/>
                  </a:lnTo>
                  <a:lnTo>
                    <a:pt x="1167" y="245"/>
                  </a:lnTo>
                  <a:lnTo>
                    <a:pt x="1169" y="250"/>
                  </a:lnTo>
                  <a:lnTo>
                    <a:pt x="1173" y="256"/>
                  </a:lnTo>
                  <a:lnTo>
                    <a:pt x="1175" y="260"/>
                  </a:lnTo>
                  <a:lnTo>
                    <a:pt x="1177" y="266"/>
                  </a:lnTo>
                  <a:lnTo>
                    <a:pt x="1179" y="269"/>
                  </a:lnTo>
                  <a:lnTo>
                    <a:pt x="1183" y="275"/>
                  </a:lnTo>
                  <a:lnTo>
                    <a:pt x="1184" y="281"/>
                  </a:lnTo>
                  <a:lnTo>
                    <a:pt x="1186" y="285"/>
                  </a:lnTo>
                  <a:lnTo>
                    <a:pt x="1188" y="290"/>
                  </a:lnTo>
                  <a:lnTo>
                    <a:pt x="1190" y="294"/>
                  </a:lnTo>
                  <a:lnTo>
                    <a:pt x="1192" y="300"/>
                  </a:lnTo>
                  <a:lnTo>
                    <a:pt x="1194" y="305"/>
                  </a:lnTo>
                  <a:lnTo>
                    <a:pt x="1196" y="309"/>
                  </a:lnTo>
                  <a:lnTo>
                    <a:pt x="1198" y="315"/>
                  </a:lnTo>
                  <a:lnTo>
                    <a:pt x="1200" y="321"/>
                  </a:lnTo>
                  <a:lnTo>
                    <a:pt x="1202" y="325"/>
                  </a:lnTo>
                  <a:lnTo>
                    <a:pt x="1202" y="328"/>
                  </a:lnTo>
                  <a:lnTo>
                    <a:pt x="1203" y="334"/>
                  </a:lnTo>
                  <a:lnTo>
                    <a:pt x="1205" y="338"/>
                  </a:lnTo>
                  <a:lnTo>
                    <a:pt x="1205" y="342"/>
                  </a:lnTo>
                  <a:lnTo>
                    <a:pt x="1207" y="347"/>
                  </a:lnTo>
                  <a:lnTo>
                    <a:pt x="1209" y="353"/>
                  </a:lnTo>
                  <a:lnTo>
                    <a:pt x="1211" y="357"/>
                  </a:lnTo>
                  <a:lnTo>
                    <a:pt x="1213" y="366"/>
                  </a:lnTo>
                  <a:lnTo>
                    <a:pt x="1215" y="374"/>
                  </a:lnTo>
                  <a:lnTo>
                    <a:pt x="1217" y="383"/>
                  </a:lnTo>
                  <a:lnTo>
                    <a:pt x="1219" y="391"/>
                  </a:lnTo>
                  <a:lnTo>
                    <a:pt x="1221" y="399"/>
                  </a:lnTo>
                  <a:lnTo>
                    <a:pt x="1221" y="406"/>
                  </a:lnTo>
                  <a:lnTo>
                    <a:pt x="1221" y="412"/>
                  </a:lnTo>
                  <a:lnTo>
                    <a:pt x="1222" y="420"/>
                  </a:lnTo>
                  <a:lnTo>
                    <a:pt x="1224" y="425"/>
                  </a:lnTo>
                  <a:lnTo>
                    <a:pt x="1224" y="433"/>
                  </a:lnTo>
                  <a:lnTo>
                    <a:pt x="1224" y="437"/>
                  </a:lnTo>
                  <a:lnTo>
                    <a:pt x="1224" y="442"/>
                  </a:lnTo>
                  <a:lnTo>
                    <a:pt x="1224" y="448"/>
                  </a:lnTo>
                  <a:lnTo>
                    <a:pt x="1224" y="452"/>
                  </a:lnTo>
                  <a:lnTo>
                    <a:pt x="1224" y="456"/>
                  </a:lnTo>
                  <a:lnTo>
                    <a:pt x="1224" y="461"/>
                  </a:lnTo>
                  <a:lnTo>
                    <a:pt x="1222" y="467"/>
                  </a:lnTo>
                  <a:lnTo>
                    <a:pt x="1221" y="471"/>
                  </a:lnTo>
                  <a:lnTo>
                    <a:pt x="1221" y="477"/>
                  </a:lnTo>
                  <a:lnTo>
                    <a:pt x="1221" y="480"/>
                  </a:lnTo>
                  <a:lnTo>
                    <a:pt x="1219" y="484"/>
                  </a:lnTo>
                  <a:lnTo>
                    <a:pt x="1217" y="490"/>
                  </a:lnTo>
                  <a:lnTo>
                    <a:pt x="1215" y="496"/>
                  </a:lnTo>
                  <a:lnTo>
                    <a:pt x="1213" y="499"/>
                  </a:lnTo>
                  <a:lnTo>
                    <a:pt x="1209" y="509"/>
                  </a:lnTo>
                  <a:lnTo>
                    <a:pt x="1207" y="516"/>
                  </a:lnTo>
                  <a:lnTo>
                    <a:pt x="1203" y="524"/>
                  </a:lnTo>
                  <a:lnTo>
                    <a:pt x="1202" y="530"/>
                  </a:lnTo>
                  <a:lnTo>
                    <a:pt x="1198" y="534"/>
                  </a:lnTo>
                  <a:lnTo>
                    <a:pt x="1196" y="539"/>
                  </a:lnTo>
                  <a:lnTo>
                    <a:pt x="1192" y="541"/>
                  </a:lnTo>
                  <a:lnTo>
                    <a:pt x="1190" y="541"/>
                  </a:lnTo>
                  <a:lnTo>
                    <a:pt x="1188" y="539"/>
                  </a:lnTo>
                  <a:lnTo>
                    <a:pt x="1188" y="537"/>
                  </a:lnTo>
                  <a:lnTo>
                    <a:pt x="1186" y="534"/>
                  </a:lnTo>
                  <a:lnTo>
                    <a:pt x="1186" y="530"/>
                  </a:lnTo>
                  <a:lnTo>
                    <a:pt x="1186" y="526"/>
                  </a:lnTo>
                  <a:lnTo>
                    <a:pt x="1188" y="520"/>
                  </a:lnTo>
                  <a:lnTo>
                    <a:pt x="1188" y="515"/>
                  </a:lnTo>
                  <a:lnTo>
                    <a:pt x="1188" y="509"/>
                  </a:lnTo>
                  <a:lnTo>
                    <a:pt x="1188" y="503"/>
                  </a:lnTo>
                  <a:lnTo>
                    <a:pt x="1190" y="497"/>
                  </a:lnTo>
                  <a:lnTo>
                    <a:pt x="1188" y="488"/>
                  </a:lnTo>
                  <a:lnTo>
                    <a:pt x="1188" y="480"/>
                  </a:lnTo>
                  <a:lnTo>
                    <a:pt x="1188" y="473"/>
                  </a:lnTo>
                  <a:lnTo>
                    <a:pt x="1188" y="463"/>
                  </a:lnTo>
                  <a:lnTo>
                    <a:pt x="1188" y="459"/>
                  </a:lnTo>
                  <a:lnTo>
                    <a:pt x="1188" y="454"/>
                  </a:lnTo>
                  <a:lnTo>
                    <a:pt x="1186" y="448"/>
                  </a:lnTo>
                  <a:lnTo>
                    <a:pt x="1186" y="444"/>
                  </a:lnTo>
                  <a:lnTo>
                    <a:pt x="1186" y="440"/>
                  </a:lnTo>
                  <a:lnTo>
                    <a:pt x="1186" y="435"/>
                  </a:lnTo>
                  <a:lnTo>
                    <a:pt x="1184" y="431"/>
                  </a:lnTo>
                  <a:lnTo>
                    <a:pt x="1184" y="425"/>
                  </a:lnTo>
                  <a:lnTo>
                    <a:pt x="1184" y="420"/>
                  </a:lnTo>
                  <a:lnTo>
                    <a:pt x="1183" y="414"/>
                  </a:lnTo>
                  <a:lnTo>
                    <a:pt x="1181" y="408"/>
                  </a:lnTo>
                  <a:lnTo>
                    <a:pt x="1181" y="404"/>
                  </a:lnTo>
                  <a:lnTo>
                    <a:pt x="1179" y="399"/>
                  </a:lnTo>
                  <a:lnTo>
                    <a:pt x="1177" y="393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71" y="376"/>
                  </a:lnTo>
                  <a:lnTo>
                    <a:pt x="1169" y="370"/>
                  </a:lnTo>
                  <a:lnTo>
                    <a:pt x="1165" y="364"/>
                  </a:lnTo>
                  <a:lnTo>
                    <a:pt x="1165" y="359"/>
                  </a:lnTo>
                  <a:lnTo>
                    <a:pt x="1162" y="353"/>
                  </a:lnTo>
                  <a:lnTo>
                    <a:pt x="1160" y="347"/>
                  </a:lnTo>
                  <a:lnTo>
                    <a:pt x="1156" y="342"/>
                  </a:lnTo>
                  <a:lnTo>
                    <a:pt x="1154" y="336"/>
                  </a:lnTo>
                  <a:lnTo>
                    <a:pt x="1150" y="328"/>
                  </a:lnTo>
                  <a:lnTo>
                    <a:pt x="1146" y="323"/>
                  </a:lnTo>
                  <a:lnTo>
                    <a:pt x="1143" y="317"/>
                  </a:lnTo>
                  <a:lnTo>
                    <a:pt x="1139" y="311"/>
                  </a:lnTo>
                  <a:lnTo>
                    <a:pt x="1135" y="304"/>
                  </a:lnTo>
                  <a:lnTo>
                    <a:pt x="1131" y="298"/>
                  </a:lnTo>
                  <a:lnTo>
                    <a:pt x="1125" y="292"/>
                  </a:lnTo>
                  <a:lnTo>
                    <a:pt x="1122" y="286"/>
                  </a:lnTo>
                  <a:lnTo>
                    <a:pt x="1116" y="279"/>
                  </a:lnTo>
                  <a:lnTo>
                    <a:pt x="1112" y="273"/>
                  </a:lnTo>
                  <a:lnTo>
                    <a:pt x="1106" y="267"/>
                  </a:lnTo>
                  <a:lnTo>
                    <a:pt x="1101" y="262"/>
                  </a:lnTo>
                  <a:lnTo>
                    <a:pt x="1095" y="254"/>
                  </a:lnTo>
                  <a:lnTo>
                    <a:pt x="1089" y="248"/>
                  </a:lnTo>
                  <a:lnTo>
                    <a:pt x="1084" y="243"/>
                  </a:lnTo>
                  <a:lnTo>
                    <a:pt x="1078" y="237"/>
                  </a:lnTo>
                  <a:lnTo>
                    <a:pt x="1070" y="231"/>
                  </a:lnTo>
                  <a:lnTo>
                    <a:pt x="1063" y="226"/>
                  </a:lnTo>
                  <a:lnTo>
                    <a:pt x="1055" y="218"/>
                  </a:lnTo>
                  <a:lnTo>
                    <a:pt x="1049" y="214"/>
                  </a:lnTo>
                  <a:lnTo>
                    <a:pt x="1042" y="209"/>
                  </a:lnTo>
                  <a:lnTo>
                    <a:pt x="1034" y="203"/>
                  </a:lnTo>
                  <a:lnTo>
                    <a:pt x="1027" y="197"/>
                  </a:lnTo>
                  <a:lnTo>
                    <a:pt x="1021" y="193"/>
                  </a:lnTo>
                  <a:lnTo>
                    <a:pt x="1013" y="188"/>
                  </a:lnTo>
                  <a:lnTo>
                    <a:pt x="1006" y="184"/>
                  </a:lnTo>
                  <a:lnTo>
                    <a:pt x="996" y="180"/>
                  </a:lnTo>
                  <a:lnTo>
                    <a:pt x="989" y="176"/>
                  </a:lnTo>
                  <a:lnTo>
                    <a:pt x="981" y="171"/>
                  </a:lnTo>
                  <a:lnTo>
                    <a:pt x="973" y="167"/>
                  </a:lnTo>
                  <a:lnTo>
                    <a:pt x="964" y="163"/>
                  </a:lnTo>
                  <a:lnTo>
                    <a:pt x="958" y="161"/>
                  </a:lnTo>
                  <a:lnTo>
                    <a:pt x="949" y="157"/>
                  </a:lnTo>
                  <a:lnTo>
                    <a:pt x="941" y="153"/>
                  </a:lnTo>
                  <a:lnTo>
                    <a:pt x="932" y="150"/>
                  </a:lnTo>
                  <a:lnTo>
                    <a:pt x="924" y="148"/>
                  </a:lnTo>
                  <a:lnTo>
                    <a:pt x="914" y="146"/>
                  </a:lnTo>
                  <a:lnTo>
                    <a:pt x="905" y="144"/>
                  </a:lnTo>
                  <a:lnTo>
                    <a:pt x="897" y="140"/>
                  </a:lnTo>
                  <a:lnTo>
                    <a:pt x="890" y="138"/>
                  </a:lnTo>
                  <a:lnTo>
                    <a:pt x="880" y="136"/>
                  </a:lnTo>
                  <a:lnTo>
                    <a:pt x="871" y="133"/>
                  </a:lnTo>
                  <a:lnTo>
                    <a:pt x="861" y="133"/>
                  </a:lnTo>
                  <a:lnTo>
                    <a:pt x="854" y="131"/>
                  </a:lnTo>
                  <a:lnTo>
                    <a:pt x="844" y="129"/>
                  </a:lnTo>
                  <a:lnTo>
                    <a:pt x="835" y="127"/>
                  </a:lnTo>
                  <a:lnTo>
                    <a:pt x="827" y="125"/>
                  </a:lnTo>
                  <a:lnTo>
                    <a:pt x="818" y="125"/>
                  </a:lnTo>
                  <a:lnTo>
                    <a:pt x="808" y="125"/>
                  </a:lnTo>
                  <a:lnTo>
                    <a:pt x="799" y="123"/>
                  </a:lnTo>
                  <a:lnTo>
                    <a:pt x="789" y="121"/>
                  </a:lnTo>
                  <a:lnTo>
                    <a:pt x="781" y="121"/>
                  </a:lnTo>
                  <a:lnTo>
                    <a:pt x="770" y="121"/>
                  </a:lnTo>
                  <a:lnTo>
                    <a:pt x="762" y="121"/>
                  </a:lnTo>
                  <a:lnTo>
                    <a:pt x="753" y="121"/>
                  </a:lnTo>
                  <a:lnTo>
                    <a:pt x="743" y="121"/>
                  </a:lnTo>
                  <a:lnTo>
                    <a:pt x="734" y="121"/>
                  </a:lnTo>
                  <a:lnTo>
                    <a:pt x="724" y="121"/>
                  </a:lnTo>
                  <a:lnTo>
                    <a:pt x="715" y="121"/>
                  </a:lnTo>
                  <a:lnTo>
                    <a:pt x="705" y="121"/>
                  </a:lnTo>
                  <a:lnTo>
                    <a:pt x="696" y="121"/>
                  </a:lnTo>
                  <a:lnTo>
                    <a:pt x="686" y="121"/>
                  </a:lnTo>
                  <a:lnTo>
                    <a:pt x="677" y="121"/>
                  </a:lnTo>
                  <a:lnTo>
                    <a:pt x="669" y="123"/>
                  </a:lnTo>
                  <a:lnTo>
                    <a:pt x="658" y="123"/>
                  </a:lnTo>
                  <a:lnTo>
                    <a:pt x="648" y="125"/>
                  </a:lnTo>
                  <a:lnTo>
                    <a:pt x="639" y="125"/>
                  </a:lnTo>
                  <a:lnTo>
                    <a:pt x="629" y="127"/>
                  </a:lnTo>
                  <a:lnTo>
                    <a:pt x="620" y="127"/>
                  </a:lnTo>
                  <a:lnTo>
                    <a:pt x="610" y="129"/>
                  </a:lnTo>
                  <a:lnTo>
                    <a:pt x="603" y="131"/>
                  </a:lnTo>
                  <a:lnTo>
                    <a:pt x="593" y="133"/>
                  </a:lnTo>
                  <a:lnTo>
                    <a:pt x="584" y="133"/>
                  </a:lnTo>
                  <a:lnTo>
                    <a:pt x="574" y="134"/>
                  </a:lnTo>
                  <a:lnTo>
                    <a:pt x="565" y="136"/>
                  </a:lnTo>
                  <a:lnTo>
                    <a:pt x="555" y="138"/>
                  </a:lnTo>
                  <a:lnTo>
                    <a:pt x="546" y="140"/>
                  </a:lnTo>
                  <a:lnTo>
                    <a:pt x="536" y="144"/>
                  </a:lnTo>
                  <a:lnTo>
                    <a:pt x="527" y="146"/>
                  </a:lnTo>
                  <a:lnTo>
                    <a:pt x="519" y="148"/>
                  </a:lnTo>
                  <a:lnTo>
                    <a:pt x="510" y="150"/>
                  </a:lnTo>
                  <a:lnTo>
                    <a:pt x="500" y="152"/>
                  </a:lnTo>
                  <a:lnTo>
                    <a:pt x="491" y="155"/>
                  </a:lnTo>
                  <a:lnTo>
                    <a:pt x="481" y="157"/>
                  </a:lnTo>
                  <a:lnTo>
                    <a:pt x="472" y="159"/>
                  </a:lnTo>
                  <a:lnTo>
                    <a:pt x="462" y="161"/>
                  </a:lnTo>
                  <a:lnTo>
                    <a:pt x="454" y="165"/>
                  </a:lnTo>
                  <a:lnTo>
                    <a:pt x="445" y="169"/>
                  </a:lnTo>
                  <a:lnTo>
                    <a:pt x="437" y="171"/>
                  </a:lnTo>
                  <a:lnTo>
                    <a:pt x="428" y="174"/>
                  </a:lnTo>
                  <a:lnTo>
                    <a:pt x="418" y="178"/>
                  </a:lnTo>
                  <a:lnTo>
                    <a:pt x="411" y="182"/>
                  </a:lnTo>
                  <a:lnTo>
                    <a:pt x="401" y="186"/>
                  </a:lnTo>
                  <a:lnTo>
                    <a:pt x="394" y="190"/>
                  </a:lnTo>
                  <a:lnTo>
                    <a:pt x="384" y="191"/>
                  </a:lnTo>
                  <a:lnTo>
                    <a:pt x="378" y="197"/>
                  </a:lnTo>
                  <a:lnTo>
                    <a:pt x="369" y="201"/>
                  </a:lnTo>
                  <a:lnTo>
                    <a:pt x="359" y="205"/>
                  </a:lnTo>
                  <a:lnTo>
                    <a:pt x="352" y="209"/>
                  </a:lnTo>
                  <a:lnTo>
                    <a:pt x="344" y="214"/>
                  </a:lnTo>
                  <a:lnTo>
                    <a:pt x="337" y="218"/>
                  </a:lnTo>
                  <a:lnTo>
                    <a:pt x="329" y="222"/>
                  </a:lnTo>
                  <a:lnTo>
                    <a:pt x="321" y="228"/>
                  </a:lnTo>
                  <a:lnTo>
                    <a:pt x="314" y="231"/>
                  </a:lnTo>
                  <a:lnTo>
                    <a:pt x="306" y="235"/>
                  </a:lnTo>
                  <a:lnTo>
                    <a:pt x="299" y="241"/>
                  </a:lnTo>
                  <a:lnTo>
                    <a:pt x="291" y="245"/>
                  </a:lnTo>
                  <a:lnTo>
                    <a:pt x="283" y="250"/>
                  </a:lnTo>
                  <a:lnTo>
                    <a:pt x="278" y="256"/>
                  </a:lnTo>
                  <a:lnTo>
                    <a:pt x="270" y="262"/>
                  </a:lnTo>
                  <a:lnTo>
                    <a:pt x="264" y="266"/>
                  </a:lnTo>
                  <a:lnTo>
                    <a:pt x="257" y="271"/>
                  </a:lnTo>
                  <a:lnTo>
                    <a:pt x="249" y="277"/>
                  </a:lnTo>
                  <a:lnTo>
                    <a:pt x="243" y="281"/>
                  </a:lnTo>
                  <a:lnTo>
                    <a:pt x="236" y="286"/>
                  </a:lnTo>
                  <a:lnTo>
                    <a:pt x="230" y="292"/>
                  </a:lnTo>
                  <a:lnTo>
                    <a:pt x="224" y="298"/>
                  </a:lnTo>
                  <a:lnTo>
                    <a:pt x="217" y="304"/>
                  </a:lnTo>
                  <a:lnTo>
                    <a:pt x="211" y="309"/>
                  </a:lnTo>
                  <a:lnTo>
                    <a:pt x="205" y="315"/>
                  </a:lnTo>
                  <a:lnTo>
                    <a:pt x="200" y="319"/>
                  </a:lnTo>
                  <a:lnTo>
                    <a:pt x="194" y="325"/>
                  </a:lnTo>
                  <a:lnTo>
                    <a:pt x="188" y="330"/>
                  </a:lnTo>
                  <a:lnTo>
                    <a:pt x="184" y="336"/>
                  </a:lnTo>
                  <a:lnTo>
                    <a:pt x="179" y="342"/>
                  </a:lnTo>
                  <a:lnTo>
                    <a:pt x="175" y="347"/>
                  </a:lnTo>
                  <a:lnTo>
                    <a:pt x="169" y="353"/>
                  </a:lnTo>
                  <a:lnTo>
                    <a:pt x="165" y="361"/>
                  </a:lnTo>
                  <a:lnTo>
                    <a:pt x="160" y="366"/>
                  </a:lnTo>
                  <a:lnTo>
                    <a:pt x="156" y="372"/>
                  </a:lnTo>
                  <a:lnTo>
                    <a:pt x="152" y="378"/>
                  </a:lnTo>
                  <a:lnTo>
                    <a:pt x="146" y="383"/>
                  </a:lnTo>
                  <a:lnTo>
                    <a:pt x="143" y="389"/>
                  </a:lnTo>
                  <a:lnTo>
                    <a:pt x="139" y="395"/>
                  </a:lnTo>
                  <a:lnTo>
                    <a:pt x="135" y="401"/>
                  </a:lnTo>
                  <a:lnTo>
                    <a:pt x="133" y="408"/>
                  </a:lnTo>
                  <a:lnTo>
                    <a:pt x="129" y="412"/>
                  </a:lnTo>
                  <a:lnTo>
                    <a:pt x="126" y="420"/>
                  </a:lnTo>
                  <a:lnTo>
                    <a:pt x="122" y="425"/>
                  </a:lnTo>
                  <a:lnTo>
                    <a:pt x="120" y="431"/>
                  </a:lnTo>
                  <a:lnTo>
                    <a:pt x="118" y="437"/>
                  </a:lnTo>
                  <a:lnTo>
                    <a:pt x="114" y="444"/>
                  </a:lnTo>
                  <a:lnTo>
                    <a:pt x="112" y="450"/>
                  </a:lnTo>
                  <a:lnTo>
                    <a:pt x="110" y="456"/>
                  </a:lnTo>
                  <a:lnTo>
                    <a:pt x="108" y="461"/>
                  </a:lnTo>
                  <a:lnTo>
                    <a:pt x="107" y="467"/>
                  </a:lnTo>
                  <a:lnTo>
                    <a:pt x="105" y="473"/>
                  </a:lnTo>
                  <a:lnTo>
                    <a:pt x="103" y="478"/>
                  </a:lnTo>
                  <a:lnTo>
                    <a:pt x="101" y="484"/>
                  </a:lnTo>
                  <a:lnTo>
                    <a:pt x="99" y="490"/>
                  </a:lnTo>
                  <a:lnTo>
                    <a:pt x="99" y="496"/>
                  </a:lnTo>
                  <a:lnTo>
                    <a:pt x="99" y="501"/>
                  </a:lnTo>
                  <a:lnTo>
                    <a:pt x="97" y="505"/>
                  </a:lnTo>
                  <a:lnTo>
                    <a:pt x="95" y="511"/>
                  </a:lnTo>
                  <a:lnTo>
                    <a:pt x="93" y="516"/>
                  </a:lnTo>
                  <a:lnTo>
                    <a:pt x="93" y="522"/>
                  </a:lnTo>
                  <a:lnTo>
                    <a:pt x="93" y="526"/>
                  </a:lnTo>
                  <a:lnTo>
                    <a:pt x="93" y="532"/>
                  </a:lnTo>
                  <a:lnTo>
                    <a:pt x="93" y="537"/>
                  </a:lnTo>
                  <a:lnTo>
                    <a:pt x="93" y="543"/>
                  </a:lnTo>
                  <a:lnTo>
                    <a:pt x="91" y="547"/>
                  </a:lnTo>
                  <a:lnTo>
                    <a:pt x="91" y="551"/>
                  </a:lnTo>
                  <a:lnTo>
                    <a:pt x="91" y="556"/>
                  </a:lnTo>
                  <a:lnTo>
                    <a:pt x="91" y="560"/>
                  </a:lnTo>
                  <a:lnTo>
                    <a:pt x="91" y="564"/>
                  </a:lnTo>
                  <a:lnTo>
                    <a:pt x="91" y="570"/>
                  </a:lnTo>
                  <a:lnTo>
                    <a:pt x="91" y="573"/>
                  </a:lnTo>
                  <a:lnTo>
                    <a:pt x="91" y="579"/>
                  </a:lnTo>
                  <a:lnTo>
                    <a:pt x="91" y="587"/>
                  </a:lnTo>
                  <a:lnTo>
                    <a:pt x="93" y="594"/>
                  </a:lnTo>
                  <a:lnTo>
                    <a:pt x="93" y="604"/>
                  </a:lnTo>
                  <a:lnTo>
                    <a:pt x="95" y="611"/>
                  </a:lnTo>
                  <a:lnTo>
                    <a:pt x="95" y="617"/>
                  </a:lnTo>
                  <a:lnTo>
                    <a:pt x="97" y="625"/>
                  </a:lnTo>
                  <a:lnTo>
                    <a:pt x="97" y="630"/>
                  </a:lnTo>
                  <a:lnTo>
                    <a:pt x="99" y="638"/>
                  </a:lnTo>
                  <a:lnTo>
                    <a:pt x="101" y="642"/>
                  </a:lnTo>
                  <a:lnTo>
                    <a:pt x="103" y="648"/>
                  </a:lnTo>
                  <a:lnTo>
                    <a:pt x="105" y="653"/>
                  </a:lnTo>
                  <a:lnTo>
                    <a:pt x="107" y="659"/>
                  </a:lnTo>
                  <a:lnTo>
                    <a:pt x="108" y="667"/>
                  </a:lnTo>
                  <a:lnTo>
                    <a:pt x="110" y="674"/>
                  </a:lnTo>
                  <a:lnTo>
                    <a:pt x="112" y="678"/>
                  </a:lnTo>
                  <a:lnTo>
                    <a:pt x="116" y="682"/>
                  </a:lnTo>
                  <a:lnTo>
                    <a:pt x="116" y="686"/>
                  </a:lnTo>
                  <a:lnTo>
                    <a:pt x="118" y="691"/>
                  </a:lnTo>
                  <a:lnTo>
                    <a:pt x="122" y="697"/>
                  </a:lnTo>
                  <a:lnTo>
                    <a:pt x="126" y="705"/>
                  </a:lnTo>
                  <a:lnTo>
                    <a:pt x="129" y="712"/>
                  </a:lnTo>
                  <a:lnTo>
                    <a:pt x="135" y="720"/>
                  </a:lnTo>
                  <a:lnTo>
                    <a:pt x="141" y="727"/>
                  </a:lnTo>
                  <a:lnTo>
                    <a:pt x="145" y="737"/>
                  </a:lnTo>
                  <a:lnTo>
                    <a:pt x="148" y="741"/>
                  </a:lnTo>
                  <a:lnTo>
                    <a:pt x="154" y="748"/>
                  </a:lnTo>
                  <a:lnTo>
                    <a:pt x="158" y="750"/>
                  </a:lnTo>
                  <a:lnTo>
                    <a:pt x="160" y="752"/>
                  </a:lnTo>
                  <a:lnTo>
                    <a:pt x="162" y="750"/>
                  </a:lnTo>
                  <a:lnTo>
                    <a:pt x="165" y="748"/>
                  </a:lnTo>
                  <a:lnTo>
                    <a:pt x="164" y="744"/>
                  </a:lnTo>
                  <a:lnTo>
                    <a:pt x="164" y="741"/>
                  </a:lnTo>
                  <a:lnTo>
                    <a:pt x="164" y="737"/>
                  </a:lnTo>
                  <a:lnTo>
                    <a:pt x="164" y="731"/>
                  </a:lnTo>
                  <a:lnTo>
                    <a:pt x="164" y="731"/>
                  </a:lnTo>
                  <a:close/>
                </a:path>
              </a:pathLst>
            </a:custGeom>
            <a:solidFill>
              <a:srgbClr val="4530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2631" y="2109"/>
              <a:ext cx="280" cy="602"/>
            </a:xfrm>
            <a:custGeom>
              <a:avLst/>
              <a:gdLst/>
              <a:ahLst/>
              <a:cxnLst>
                <a:cxn ang="0">
                  <a:pos x="21" y="855"/>
                </a:cxn>
                <a:cxn ang="0">
                  <a:pos x="85" y="612"/>
                </a:cxn>
                <a:cxn ang="0">
                  <a:pos x="161" y="335"/>
                </a:cxn>
                <a:cxn ang="0">
                  <a:pos x="228" y="114"/>
                </a:cxn>
                <a:cxn ang="0">
                  <a:pos x="277" y="23"/>
                </a:cxn>
                <a:cxn ang="0">
                  <a:pos x="353" y="0"/>
                </a:cxn>
                <a:cxn ang="0">
                  <a:pos x="439" y="2"/>
                </a:cxn>
                <a:cxn ang="0">
                  <a:pos x="517" y="27"/>
                </a:cxn>
                <a:cxn ang="0">
                  <a:pos x="555" y="92"/>
                </a:cxn>
                <a:cxn ang="0">
                  <a:pos x="553" y="177"/>
                </a:cxn>
                <a:cxn ang="0">
                  <a:pos x="547" y="302"/>
                </a:cxn>
                <a:cxn ang="0">
                  <a:pos x="540" y="449"/>
                </a:cxn>
                <a:cxn ang="0">
                  <a:pos x="532" y="603"/>
                </a:cxn>
                <a:cxn ang="0">
                  <a:pos x="525" y="741"/>
                </a:cxn>
                <a:cxn ang="0">
                  <a:pos x="517" y="865"/>
                </a:cxn>
                <a:cxn ang="0">
                  <a:pos x="504" y="971"/>
                </a:cxn>
                <a:cxn ang="0">
                  <a:pos x="483" y="1066"/>
                </a:cxn>
                <a:cxn ang="0">
                  <a:pos x="430" y="1154"/>
                </a:cxn>
                <a:cxn ang="0">
                  <a:pos x="353" y="1192"/>
                </a:cxn>
                <a:cxn ang="0">
                  <a:pos x="272" y="1203"/>
                </a:cxn>
                <a:cxn ang="0">
                  <a:pos x="198" y="1194"/>
                </a:cxn>
                <a:cxn ang="0">
                  <a:pos x="99" y="1137"/>
                </a:cxn>
                <a:cxn ang="0">
                  <a:pos x="30" y="1051"/>
                </a:cxn>
                <a:cxn ang="0">
                  <a:pos x="34" y="1017"/>
                </a:cxn>
                <a:cxn ang="0">
                  <a:pos x="116" y="1106"/>
                </a:cxn>
                <a:cxn ang="0">
                  <a:pos x="198" y="1148"/>
                </a:cxn>
                <a:cxn ang="0">
                  <a:pos x="281" y="1156"/>
                </a:cxn>
                <a:cxn ang="0">
                  <a:pos x="359" y="1142"/>
                </a:cxn>
                <a:cxn ang="0">
                  <a:pos x="439" y="1080"/>
                </a:cxn>
                <a:cxn ang="0">
                  <a:pos x="462" y="1011"/>
                </a:cxn>
                <a:cxn ang="0">
                  <a:pos x="407" y="912"/>
                </a:cxn>
                <a:cxn ang="0">
                  <a:pos x="327" y="863"/>
                </a:cxn>
                <a:cxn ang="0">
                  <a:pos x="257" y="854"/>
                </a:cxn>
                <a:cxn ang="0">
                  <a:pos x="182" y="869"/>
                </a:cxn>
                <a:cxn ang="0">
                  <a:pos x="84" y="928"/>
                </a:cxn>
                <a:cxn ang="0">
                  <a:pos x="40" y="935"/>
                </a:cxn>
                <a:cxn ang="0">
                  <a:pos x="125" y="844"/>
                </a:cxn>
                <a:cxn ang="0">
                  <a:pos x="205" y="810"/>
                </a:cxn>
                <a:cxn ang="0">
                  <a:pos x="304" y="814"/>
                </a:cxn>
                <a:cxn ang="0">
                  <a:pos x="388" y="846"/>
                </a:cxn>
                <a:cxn ang="0">
                  <a:pos x="468" y="922"/>
                </a:cxn>
                <a:cxn ang="0">
                  <a:pos x="488" y="850"/>
                </a:cxn>
                <a:cxn ang="0">
                  <a:pos x="496" y="743"/>
                </a:cxn>
                <a:cxn ang="0">
                  <a:pos x="502" y="612"/>
                </a:cxn>
                <a:cxn ang="0">
                  <a:pos x="507" y="489"/>
                </a:cxn>
                <a:cxn ang="0">
                  <a:pos x="511" y="403"/>
                </a:cxn>
                <a:cxn ang="0">
                  <a:pos x="519" y="318"/>
                </a:cxn>
                <a:cxn ang="0">
                  <a:pos x="528" y="221"/>
                </a:cxn>
                <a:cxn ang="0">
                  <a:pos x="532" y="135"/>
                </a:cxn>
                <a:cxn ang="0">
                  <a:pos x="513" y="67"/>
                </a:cxn>
                <a:cxn ang="0">
                  <a:pos x="430" y="25"/>
                </a:cxn>
                <a:cxn ang="0">
                  <a:pos x="359" y="27"/>
                </a:cxn>
                <a:cxn ang="0">
                  <a:pos x="277" y="63"/>
                </a:cxn>
                <a:cxn ang="0">
                  <a:pos x="245" y="156"/>
                </a:cxn>
                <a:cxn ang="0">
                  <a:pos x="203" y="314"/>
                </a:cxn>
                <a:cxn ang="0">
                  <a:pos x="158" y="498"/>
                </a:cxn>
                <a:cxn ang="0">
                  <a:pos x="118" y="654"/>
                </a:cxn>
                <a:cxn ang="0">
                  <a:pos x="95" y="749"/>
                </a:cxn>
                <a:cxn ang="0">
                  <a:pos x="74" y="816"/>
                </a:cxn>
                <a:cxn ang="0">
                  <a:pos x="45" y="893"/>
                </a:cxn>
                <a:cxn ang="0">
                  <a:pos x="11" y="971"/>
                </a:cxn>
              </a:cxnLst>
              <a:rect l="0" t="0" r="r" b="b"/>
              <a:pathLst>
                <a:path w="559" h="1203">
                  <a:moveTo>
                    <a:pt x="0" y="962"/>
                  </a:moveTo>
                  <a:lnTo>
                    <a:pt x="0" y="958"/>
                  </a:lnTo>
                  <a:lnTo>
                    <a:pt x="0" y="956"/>
                  </a:lnTo>
                  <a:lnTo>
                    <a:pt x="0" y="950"/>
                  </a:lnTo>
                  <a:lnTo>
                    <a:pt x="2" y="947"/>
                  </a:lnTo>
                  <a:lnTo>
                    <a:pt x="2" y="939"/>
                  </a:lnTo>
                  <a:lnTo>
                    <a:pt x="4" y="931"/>
                  </a:lnTo>
                  <a:lnTo>
                    <a:pt x="6" y="922"/>
                  </a:lnTo>
                  <a:lnTo>
                    <a:pt x="9" y="914"/>
                  </a:lnTo>
                  <a:lnTo>
                    <a:pt x="9" y="903"/>
                  </a:lnTo>
                  <a:lnTo>
                    <a:pt x="13" y="892"/>
                  </a:lnTo>
                  <a:lnTo>
                    <a:pt x="15" y="880"/>
                  </a:lnTo>
                  <a:lnTo>
                    <a:pt x="19" y="869"/>
                  </a:lnTo>
                  <a:lnTo>
                    <a:pt x="21" y="855"/>
                  </a:lnTo>
                  <a:lnTo>
                    <a:pt x="26" y="840"/>
                  </a:lnTo>
                  <a:lnTo>
                    <a:pt x="28" y="827"/>
                  </a:lnTo>
                  <a:lnTo>
                    <a:pt x="34" y="812"/>
                  </a:lnTo>
                  <a:lnTo>
                    <a:pt x="38" y="797"/>
                  </a:lnTo>
                  <a:lnTo>
                    <a:pt x="42" y="779"/>
                  </a:lnTo>
                  <a:lnTo>
                    <a:pt x="45" y="762"/>
                  </a:lnTo>
                  <a:lnTo>
                    <a:pt x="51" y="745"/>
                  </a:lnTo>
                  <a:lnTo>
                    <a:pt x="55" y="726"/>
                  </a:lnTo>
                  <a:lnTo>
                    <a:pt x="61" y="709"/>
                  </a:lnTo>
                  <a:lnTo>
                    <a:pt x="65" y="690"/>
                  </a:lnTo>
                  <a:lnTo>
                    <a:pt x="70" y="671"/>
                  </a:lnTo>
                  <a:lnTo>
                    <a:pt x="74" y="652"/>
                  </a:lnTo>
                  <a:lnTo>
                    <a:pt x="80" y="633"/>
                  </a:lnTo>
                  <a:lnTo>
                    <a:pt x="85" y="612"/>
                  </a:lnTo>
                  <a:lnTo>
                    <a:pt x="91" y="593"/>
                  </a:lnTo>
                  <a:lnTo>
                    <a:pt x="97" y="574"/>
                  </a:lnTo>
                  <a:lnTo>
                    <a:pt x="103" y="553"/>
                  </a:lnTo>
                  <a:lnTo>
                    <a:pt x="108" y="534"/>
                  </a:lnTo>
                  <a:lnTo>
                    <a:pt x="114" y="515"/>
                  </a:lnTo>
                  <a:lnTo>
                    <a:pt x="118" y="494"/>
                  </a:lnTo>
                  <a:lnTo>
                    <a:pt x="123" y="473"/>
                  </a:lnTo>
                  <a:lnTo>
                    <a:pt x="129" y="453"/>
                  </a:lnTo>
                  <a:lnTo>
                    <a:pt x="135" y="434"/>
                  </a:lnTo>
                  <a:lnTo>
                    <a:pt x="141" y="413"/>
                  </a:lnTo>
                  <a:lnTo>
                    <a:pt x="146" y="394"/>
                  </a:lnTo>
                  <a:lnTo>
                    <a:pt x="152" y="373"/>
                  </a:lnTo>
                  <a:lnTo>
                    <a:pt x="158" y="354"/>
                  </a:lnTo>
                  <a:lnTo>
                    <a:pt x="161" y="335"/>
                  </a:lnTo>
                  <a:lnTo>
                    <a:pt x="167" y="316"/>
                  </a:lnTo>
                  <a:lnTo>
                    <a:pt x="173" y="297"/>
                  </a:lnTo>
                  <a:lnTo>
                    <a:pt x="179" y="280"/>
                  </a:lnTo>
                  <a:lnTo>
                    <a:pt x="182" y="261"/>
                  </a:lnTo>
                  <a:lnTo>
                    <a:pt x="188" y="244"/>
                  </a:lnTo>
                  <a:lnTo>
                    <a:pt x="194" y="228"/>
                  </a:lnTo>
                  <a:lnTo>
                    <a:pt x="199" y="211"/>
                  </a:lnTo>
                  <a:lnTo>
                    <a:pt x="203" y="196"/>
                  </a:lnTo>
                  <a:lnTo>
                    <a:pt x="207" y="181"/>
                  </a:lnTo>
                  <a:lnTo>
                    <a:pt x="211" y="166"/>
                  </a:lnTo>
                  <a:lnTo>
                    <a:pt x="217" y="152"/>
                  </a:lnTo>
                  <a:lnTo>
                    <a:pt x="218" y="139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32" y="103"/>
                  </a:lnTo>
                  <a:lnTo>
                    <a:pt x="234" y="93"/>
                  </a:lnTo>
                  <a:lnTo>
                    <a:pt x="238" y="84"/>
                  </a:lnTo>
                  <a:lnTo>
                    <a:pt x="239" y="74"/>
                  </a:lnTo>
                  <a:lnTo>
                    <a:pt x="243" y="69"/>
                  </a:lnTo>
                  <a:lnTo>
                    <a:pt x="245" y="61"/>
                  </a:lnTo>
                  <a:lnTo>
                    <a:pt x="247" y="55"/>
                  </a:lnTo>
                  <a:lnTo>
                    <a:pt x="249" y="52"/>
                  </a:lnTo>
                  <a:lnTo>
                    <a:pt x="253" y="50"/>
                  </a:lnTo>
                  <a:lnTo>
                    <a:pt x="255" y="44"/>
                  </a:lnTo>
                  <a:lnTo>
                    <a:pt x="258" y="36"/>
                  </a:lnTo>
                  <a:lnTo>
                    <a:pt x="264" y="33"/>
                  </a:lnTo>
                  <a:lnTo>
                    <a:pt x="270" y="27"/>
                  </a:lnTo>
                  <a:lnTo>
                    <a:pt x="277" y="23"/>
                  </a:lnTo>
                  <a:lnTo>
                    <a:pt x="287" y="19"/>
                  </a:lnTo>
                  <a:lnTo>
                    <a:pt x="291" y="17"/>
                  </a:lnTo>
                  <a:lnTo>
                    <a:pt x="295" y="16"/>
                  </a:lnTo>
                  <a:lnTo>
                    <a:pt x="300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5" y="8"/>
                  </a:lnTo>
                  <a:lnTo>
                    <a:pt x="319" y="8"/>
                  </a:lnTo>
                  <a:lnTo>
                    <a:pt x="325" y="6"/>
                  </a:lnTo>
                  <a:lnTo>
                    <a:pt x="331" y="4"/>
                  </a:lnTo>
                  <a:lnTo>
                    <a:pt x="336" y="4"/>
                  </a:lnTo>
                  <a:lnTo>
                    <a:pt x="342" y="2"/>
                  </a:lnTo>
                  <a:lnTo>
                    <a:pt x="348" y="2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7" y="0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4" y="0"/>
                  </a:lnTo>
                  <a:lnTo>
                    <a:pt x="422" y="0"/>
                  </a:lnTo>
                  <a:lnTo>
                    <a:pt x="428" y="0"/>
                  </a:lnTo>
                  <a:lnTo>
                    <a:pt x="433" y="0"/>
                  </a:lnTo>
                  <a:lnTo>
                    <a:pt x="439" y="2"/>
                  </a:lnTo>
                  <a:lnTo>
                    <a:pt x="447" y="4"/>
                  </a:lnTo>
                  <a:lnTo>
                    <a:pt x="452" y="4"/>
                  </a:lnTo>
                  <a:lnTo>
                    <a:pt x="458" y="6"/>
                  </a:lnTo>
                  <a:lnTo>
                    <a:pt x="464" y="6"/>
                  </a:lnTo>
                  <a:lnTo>
                    <a:pt x="469" y="8"/>
                  </a:lnTo>
                  <a:lnTo>
                    <a:pt x="475" y="10"/>
                  </a:lnTo>
                  <a:lnTo>
                    <a:pt x="481" y="12"/>
                  </a:lnTo>
                  <a:lnTo>
                    <a:pt x="487" y="14"/>
                  </a:lnTo>
                  <a:lnTo>
                    <a:pt x="492" y="16"/>
                  </a:lnTo>
                  <a:lnTo>
                    <a:pt x="498" y="17"/>
                  </a:lnTo>
                  <a:lnTo>
                    <a:pt x="502" y="19"/>
                  </a:lnTo>
                  <a:lnTo>
                    <a:pt x="507" y="21"/>
                  </a:lnTo>
                  <a:lnTo>
                    <a:pt x="513" y="25"/>
                  </a:lnTo>
                  <a:lnTo>
                    <a:pt x="517" y="27"/>
                  </a:lnTo>
                  <a:lnTo>
                    <a:pt x="521" y="29"/>
                  </a:lnTo>
                  <a:lnTo>
                    <a:pt x="526" y="33"/>
                  </a:lnTo>
                  <a:lnTo>
                    <a:pt x="532" y="36"/>
                  </a:lnTo>
                  <a:lnTo>
                    <a:pt x="538" y="42"/>
                  </a:lnTo>
                  <a:lnTo>
                    <a:pt x="545" y="48"/>
                  </a:lnTo>
                  <a:lnTo>
                    <a:pt x="553" y="55"/>
                  </a:lnTo>
                  <a:lnTo>
                    <a:pt x="559" y="65"/>
                  </a:lnTo>
                  <a:lnTo>
                    <a:pt x="557" y="65"/>
                  </a:lnTo>
                  <a:lnTo>
                    <a:pt x="557" y="67"/>
                  </a:lnTo>
                  <a:lnTo>
                    <a:pt x="557" y="69"/>
                  </a:lnTo>
                  <a:lnTo>
                    <a:pt x="557" y="74"/>
                  </a:lnTo>
                  <a:lnTo>
                    <a:pt x="557" y="80"/>
                  </a:lnTo>
                  <a:lnTo>
                    <a:pt x="557" y="88"/>
                  </a:lnTo>
                  <a:lnTo>
                    <a:pt x="555" y="92"/>
                  </a:lnTo>
                  <a:lnTo>
                    <a:pt x="555" y="97"/>
                  </a:lnTo>
                  <a:lnTo>
                    <a:pt x="555" y="101"/>
                  </a:lnTo>
                  <a:lnTo>
                    <a:pt x="555" y="107"/>
                  </a:lnTo>
                  <a:lnTo>
                    <a:pt x="555" y="112"/>
                  </a:lnTo>
                  <a:lnTo>
                    <a:pt x="555" y="116"/>
                  </a:lnTo>
                  <a:lnTo>
                    <a:pt x="555" y="122"/>
                  </a:lnTo>
                  <a:lnTo>
                    <a:pt x="555" y="128"/>
                  </a:lnTo>
                  <a:lnTo>
                    <a:pt x="553" y="133"/>
                  </a:lnTo>
                  <a:lnTo>
                    <a:pt x="553" y="141"/>
                  </a:lnTo>
                  <a:lnTo>
                    <a:pt x="553" y="149"/>
                  </a:lnTo>
                  <a:lnTo>
                    <a:pt x="553" y="156"/>
                  </a:lnTo>
                  <a:lnTo>
                    <a:pt x="553" y="162"/>
                  </a:lnTo>
                  <a:lnTo>
                    <a:pt x="553" y="169"/>
                  </a:lnTo>
                  <a:lnTo>
                    <a:pt x="553" y="177"/>
                  </a:lnTo>
                  <a:lnTo>
                    <a:pt x="553" y="187"/>
                  </a:lnTo>
                  <a:lnTo>
                    <a:pt x="551" y="192"/>
                  </a:lnTo>
                  <a:lnTo>
                    <a:pt x="551" y="202"/>
                  </a:lnTo>
                  <a:lnTo>
                    <a:pt x="551" y="211"/>
                  </a:lnTo>
                  <a:lnTo>
                    <a:pt x="551" y="219"/>
                  </a:lnTo>
                  <a:lnTo>
                    <a:pt x="551" y="228"/>
                  </a:lnTo>
                  <a:lnTo>
                    <a:pt x="549" y="236"/>
                  </a:lnTo>
                  <a:lnTo>
                    <a:pt x="549" y="245"/>
                  </a:lnTo>
                  <a:lnTo>
                    <a:pt x="549" y="255"/>
                  </a:lnTo>
                  <a:lnTo>
                    <a:pt x="549" y="264"/>
                  </a:lnTo>
                  <a:lnTo>
                    <a:pt x="549" y="274"/>
                  </a:lnTo>
                  <a:lnTo>
                    <a:pt x="547" y="283"/>
                  </a:lnTo>
                  <a:lnTo>
                    <a:pt x="547" y="293"/>
                  </a:lnTo>
                  <a:lnTo>
                    <a:pt x="547" y="302"/>
                  </a:lnTo>
                  <a:lnTo>
                    <a:pt x="545" y="312"/>
                  </a:lnTo>
                  <a:lnTo>
                    <a:pt x="545" y="323"/>
                  </a:lnTo>
                  <a:lnTo>
                    <a:pt x="545" y="333"/>
                  </a:lnTo>
                  <a:lnTo>
                    <a:pt x="545" y="342"/>
                  </a:lnTo>
                  <a:lnTo>
                    <a:pt x="544" y="354"/>
                  </a:lnTo>
                  <a:lnTo>
                    <a:pt x="544" y="363"/>
                  </a:lnTo>
                  <a:lnTo>
                    <a:pt x="544" y="375"/>
                  </a:lnTo>
                  <a:lnTo>
                    <a:pt x="544" y="384"/>
                  </a:lnTo>
                  <a:lnTo>
                    <a:pt x="544" y="396"/>
                  </a:lnTo>
                  <a:lnTo>
                    <a:pt x="542" y="407"/>
                  </a:lnTo>
                  <a:lnTo>
                    <a:pt x="542" y="418"/>
                  </a:lnTo>
                  <a:lnTo>
                    <a:pt x="542" y="428"/>
                  </a:lnTo>
                  <a:lnTo>
                    <a:pt x="542" y="439"/>
                  </a:lnTo>
                  <a:lnTo>
                    <a:pt x="540" y="449"/>
                  </a:lnTo>
                  <a:lnTo>
                    <a:pt x="540" y="460"/>
                  </a:lnTo>
                  <a:lnTo>
                    <a:pt x="540" y="472"/>
                  </a:lnTo>
                  <a:lnTo>
                    <a:pt x="538" y="483"/>
                  </a:lnTo>
                  <a:lnTo>
                    <a:pt x="538" y="494"/>
                  </a:lnTo>
                  <a:lnTo>
                    <a:pt x="538" y="506"/>
                  </a:lnTo>
                  <a:lnTo>
                    <a:pt x="538" y="515"/>
                  </a:lnTo>
                  <a:lnTo>
                    <a:pt x="538" y="527"/>
                  </a:lnTo>
                  <a:lnTo>
                    <a:pt x="536" y="538"/>
                  </a:lnTo>
                  <a:lnTo>
                    <a:pt x="536" y="551"/>
                  </a:lnTo>
                  <a:lnTo>
                    <a:pt x="534" y="561"/>
                  </a:lnTo>
                  <a:lnTo>
                    <a:pt x="534" y="572"/>
                  </a:lnTo>
                  <a:lnTo>
                    <a:pt x="532" y="582"/>
                  </a:lnTo>
                  <a:lnTo>
                    <a:pt x="532" y="593"/>
                  </a:lnTo>
                  <a:lnTo>
                    <a:pt x="532" y="603"/>
                  </a:lnTo>
                  <a:lnTo>
                    <a:pt x="532" y="614"/>
                  </a:lnTo>
                  <a:lnTo>
                    <a:pt x="530" y="624"/>
                  </a:lnTo>
                  <a:lnTo>
                    <a:pt x="530" y="635"/>
                  </a:lnTo>
                  <a:lnTo>
                    <a:pt x="530" y="645"/>
                  </a:lnTo>
                  <a:lnTo>
                    <a:pt x="528" y="654"/>
                  </a:lnTo>
                  <a:lnTo>
                    <a:pt x="528" y="665"/>
                  </a:lnTo>
                  <a:lnTo>
                    <a:pt x="528" y="675"/>
                  </a:lnTo>
                  <a:lnTo>
                    <a:pt x="526" y="684"/>
                  </a:lnTo>
                  <a:lnTo>
                    <a:pt x="526" y="694"/>
                  </a:lnTo>
                  <a:lnTo>
                    <a:pt x="526" y="705"/>
                  </a:lnTo>
                  <a:lnTo>
                    <a:pt x="526" y="715"/>
                  </a:lnTo>
                  <a:lnTo>
                    <a:pt x="525" y="724"/>
                  </a:lnTo>
                  <a:lnTo>
                    <a:pt x="525" y="732"/>
                  </a:lnTo>
                  <a:lnTo>
                    <a:pt x="525" y="741"/>
                  </a:lnTo>
                  <a:lnTo>
                    <a:pt x="525" y="751"/>
                  </a:lnTo>
                  <a:lnTo>
                    <a:pt x="523" y="760"/>
                  </a:lnTo>
                  <a:lnTo>
                    <a:pt x="523" y="770"/>
                  </a:lnTo>
                  <a:lnTo>
                    <a:pt x="523" y="779"/>
                  </a:lnTo>
                  <a:lnTo>
                    <a:pt x="523" y="789"/>
                  </a:lnTo>
                  <a:lnTo>
                    <a:pt x="521" y="797"/>
                  </a:lnTo>
                  <a:lnTo>
                    <a:pt x="521" y="806"/>
                  </a:lnTo>
                  <a:lnTo>
                    <a:pt x="521" y="814"/>
                  </a:lnTo>
                  <a:lnTo>
                    <a:pt x="521" y="823"/>
                  </a:lnTo>
                  <a:lnTo>
                    <a:pt x="519" y="831"/>
                  </a:lnTo>
                  <a:lnTo>
                    <a:pt x="519" y="840"/>
                  </a:lnTo>
                  <a:lnTo>
                    <a:pt x="519" y="848"/>
                  </a:lnTo>
                  <a:lnTo>
                    <a:pt x="519" y="857"/>
                  </a:lnTo>
                  <a:lnTo>
                    <a:pt x="517" y="865"/>
                  </a:lnTo>
                  <a:lnTo>
                    <a:pt x="517" y="873"/>
                  </a:lnTo>
                  <a:lnTo>
                    <a:pt x="515" y="880"/>
                  </a:lnTo>
                  <a:lnTo>
                    <a:pt x="515" y="888"/>
                  </a:lnTo>
                  <a:lnTo>
                    <a:pt x="513" y="895"/>
                  </a:lnTo>
                  <a:lnTo>
                    <a:pt x="513" y="905"/>
                  </a:lnTo>
                  <a:lnTo>
                    <a:pt x="511" y="912"/>
                  </a:lnTo>
                  <a:lnTo>
                    <a:pt x="511" y="920"/>
                  </a:lnTo>
                  <a:lnTo>
                    <a:pt x="509" y="928"/>
                  </a:lnTo>
                  <a:lnTo>
                    <a:pt x="509" y="935"/>
                  </a:lnTo>
                  <a:lnTo>
                    <a:pt x="507" y="943"/>
                  </a:lnTo>
                  <a:lnTo>
                    <a:pt x="507" y="950"/>
                  </a:lnTo>
                  <a:lnTo>
                    <a:pt x="506" y="958"/>
                  </a:lnTo>
                  <a:lnTo>
                    <a:pt x="506" y="964"/>
                  </a:lnTo>
                  <a:lnTo>
                    <a:pt x="504" y="971"/>
                  </a:lnTo>
                  <a:lnTo>
                    <a:pt x="504" y="979"/>
                  </a:lnTo>
                  <a:lnTo>
                    <a:pt x="502" y="987"/>
                  </a:lnTo>
                  <a:lnTo>
                    <a:pt x="502" y="994"/>
                  </a:lnTo>
                  <a:lnTo>
                    <a:pt x="500" y="1000"/>
                  </a:lnTo>
                  <a:lnTo>
                    <a:pt x="498" y="1007"/>
                  </a:lnTo>
                  <a:lnTo>
                    <a:pt x="496" y="1013"/>
                  </a:lnTo>
                  <a:lnTo>
                    <a:pt x="496" y="1021"/>
                  </a:lnTo>
                  <a:lnTo>
                    <a:pt x="494" y="1026"/>
                  </a:lnTo>
                  <a:lnTo>
                    <a:pt x="492" y="1034"/>
                  </a:lnTo>
                  <a:lnTo>
                    <a:pt x="490" y="1040"/>
                  </a:lnTo>
                  <a:lnTo>
                    <a:pt x="488" y="1047"/>
                  </a:lnTo>
                  <a:lnTo>
                    <a:pt x="487" y="1053"/>
                  </a:lnTo>
                  <a:lnTo>
                    <a:pt x="485" y="1061"/>
                  </a:lnTo>
                  <a:lnTo>
                    <a:pt x="483" y="1066"/>
                  </a:lnTo>
                  <a:lnTo>
                    <a:pt x="481" y="1072"/>
                  </a:lnTo>
                  <a:lnTo>
                    <a:pt x="479" y="1080"/>
                  </a:lnTo>
                  <a:lnTo>
                    <a:pt x="477" y="1085"/>
                  </a:lnTo>
                  <a:lnTo>
                    <a:pt x="475" y="1091"/>
                  </a:lnTo>
                  <a:lnTo>
                    <a:pt x="473" y="1097"/>
                  </a:lnTo>
                  <a:lnTo>
                    <a:pt x="469" y="1102"/>
                  </a:lnTo>
                  <a:lnTo>
                    <a:pt x="466" y="1108"/>
                  </a:lnTo>
                  <a:lnTo>
                    <a:pt x="464" y="1114"/>
                  </a:lnTo>
                  <a:lnTo>
                    <a:pt x="460" y="1118"/>
                  </a:lnTo>
                  <a:lnTo>
                    <a:pt x="456" y="1123"/>
                  </a:lnTo>
                  <a:lnTo>
                    <a:pt x="454" y="1129"/>
                  </a:lnTo>
                  <a:lnTo>
                    <a:pt x="445" y="1137"/>
                  </a:lnTo>
                  <a:lnTo>
                    <a:pt x="437" y="1146"/>
                  </a:lnTo>
                  <a:lnTo>
                    <a:pt x="430" y="1154"/>
                  </a:lnTo>
                  <a:lnTo>
                    <a:pt x="420" y="1161"/>
                  </a:lnTo>
                  <a:lnTo>
                    <a:pt x="416" y="1163"/>
                  </a:lnTo>
                  <a:lnTo>
                    <a:pt x="411" y="1167"/>
                  </a:lnTo>
                  <a:lnTo>
                    <a:pt x="407" y="1171"/>
                  </a:lnTo>
                  <a:lnTo>
                    <a:pt x="401" y="1173"/>
                  </a:lnTo>
                  <a:lnTo>
                    <a:pt x="395" y="1177"/>
                  </a:lnTo>
                  <a:lnTo>
                    <a:pt x="390" y="1178"/>
                  </a:lnTo>
                  <a:lnTo>
                    <a:pt x="386" y="1180"/>
                  </a:lnTo>
                  <a:lnTo>
                    <a:pt x="380" y="1184"/>
                  </a:lnTo>
                  <a:lnTo>
                    <a:pt x="374" y="1184"/>
                  </a:lnTo>
                  <a:lnTo>
                    <a:pt x="369" y="1186"/>
                  </a:lnTo>
                  <a:lnTo>
                    <a:pt x="363" y="1188"/>
                  </a:lnTo>
                  <a:lnTo>
                    <a:pt x="359" y="1192"/>
                  </a:lnTo>
                  <a:lnTo>
                    <a:pt x="353" y="1192"/>
                  </a:lnTo>
                  <a:lnTo>
                    <a:pt x="348" y="1194"/>
                  </a:lnTo>
                  <a:lnTo>
                    <a:pt x="342" y="1196"/>
                  </a:lnTo>
                  <a:lnTo>
                    <a:pt x="336" y="1197"/>
                  </a:lnTo>
                  <a:lnTo>
                    <a:pt x="329" y="1197"/>
                  </a:lnTo>
                  <a:lnTo>
                    <a:pt x="325" y="1199"/>
                  </a:lnTo>
                  <a:lnTo>
                    <a:pt x="317" y="1199"/>
                  </a:lnTo>
                  <a:lnTo>
                    <a:pt x="314" y="1201"/>
                  </a:lnTo>
                  <a:lnTo>
                    <a:pt x="306" y="1201"/>
                  </a:lnTo>
                  <a:lnTo>
                    <a:pt x="300" y="1201"/>
                  </a:lnTo>
                  <a:lnTo>
                    <a:pt x="295" y="1203"/>
                  </a:lnTo>
                  <a:lnTo>
                    <a:pt x="289" y="1203"/>
                  </a:lnTo>
                  <a:lnTo>
                    <a:pt x="283" y="1203"/>
                  </a:lnTo>
                  <a:lnTo>
                    <a:pt x="277" y="1203"/>
                  </a:lnTo>
                  <a:lnTo>
                    <a:pt x="272" y="1203"/>
                  </a:lnTo>
                  <a:lnTo>
                    <a:pt x="266" y="1203"/>
                  </a:lnTo>
                  <a:lnTo>
                    <a:pt x="260" y="1203"/>
                  </a:lnTo>
                  <a:lnTo>
                    <a:pt x="255" y="1203"/>
                  </a:lnTo>
                  <a:lnTo>
                    <a:pt x="249" y="1203"/>
                  </a:lnTo>
                  <a:lnTo>
                    <a:pt x="245" y="1203"/>
                  </a:lnTo>
                  <a:lnTo>
                    <a:pt x="239" y="1201"/>
                  </a:lnTo>
                  <a:lnTo>
                    <a:pt x="234" y="1201"/>
                  </a:lnTo>
                  <a:lnTo>
                    <a:pt x="228" y="1199"/>
                  </a:lnTo>
                  <a:lnTo>
                    <a:pt x="222" y="1199"/>
                  </a:lnTo>
                  <a:lnTo>
                    <a:pt x="217" y="1197"/>
                  </a:lnTo>
                  <a:lnTo>
                    <a:pt x="213" y="1196"/>
                  </a:lnTo>
                  <a:lnTo>
                    <a:pt x="207" y="1196"/>
                  </a:lnTo>
                  <a:lnTo>
                    <a:pt x="203" y="1196"/>
                  </a:lnTo>
                  <a:lnTo>
                    <a:pt x="198" y="1194"/>
                  </a:lnTo>
                  <a:lnTo>
                    <a:pt x="194" y="1192"/>
                  </a:lnTo>
                  <a:lnTo>
                    <a:pt x="188" y="1190"/>
                  </a:lnTo>
                  <a:lnTo>
                    <a:pt x="184" y="1190"/>
                  </a:lnTo>
                  <a:lnTo>
                    <a:pt x="175" y="1186"/>
                  </a:lnTo>
                  <a:lnTo>
                    <a:pt x="167" y="1182"/>
                  </a:lnTo>
                  <a:lnTo>
                    <a:pt x="158" y="1178"/>
                  </a:lnTo>
                  <a:lnTo>
                    <a:pt x="150" y="1173"/>
                  </a:lnTo>
                  <a:lnTo>
                    <a:pt x="142" y="1169"/>
                  </a:lnTo>
                  <a:lnTo>
                    <a:pt x="135" y="1165"/>
                  </a:lnTo>
                  <a:lnTo>
                    <a:pt x="127" y="1159"/>
                  </a:lnTo>
                  <a:lnTo>
                    <a:pt x="120" y="1154"/>
                  </a:lnTo>
                  <a:lnTo>
                    <a:pt x="112" y="1148"/>
                  </a:lnTo>
                  <a:lnTo>
                    <a:pt x="106" y="1142"/>
                  </a:lnTo>
                  <a:lnTo>
                    <a:pt x="99" y="1137"/>
                  </a:lnTo>
                  <a:lnTo>
                    <a:pt x="93" y="1131"/>
                  </a:lnTo>
                  <a:lnTo>
                    <a:pt x="85" y="1123"/>
                  </a:lnTo>
                  <a:lnTo>
                    <a:pt x="82" y="1118"/>
                  </a:lnTo>
                  <a:lnTo>
                    <a:pt x="74" y="1112"/>
                  </a:lnTo>
                  <a:lnTo>
                    <a:pt x="70" y="1106"/>
                  </a:lnTo>
                  <a:lnTo>
                    <a:pt x="65" y="1099"/>
                  </a:lnTo>
                  <a:lnTo>
                    <a:pt x="59" y="1093"/>
                  </a:lnTo>
                  <a:lnTo>
                    <a:pt x="53" y="1085"/>
                  </a:lnTo>
                  <a:lnTo>
                    <a:pt x="49" y="1080"/>
                  </a:lnTo>
                  <a:lnTo>
                    <a:pt x="45" y="1074"/>
                  </a:lnTo>
                  <a:lnTo>
                    <a:pt x="40" y="1068"/>
                  </a:lnTo>
                  <a:lnTo>
                    <a:pt x="36" y="1061"/>
                  </a:lnTo>
                  <a:lnTo>
                    <a:pt x="34" y="1055"/>
                  </a:lnTo>
                  <a:lnTo>
                    <a:pt x="30" y="1051"/>
                  </a:lnTo>
                  <a:lnTo>
                    <a:pt x="28" y="1045"/>
                  </a:lnTo>
                  <a:lnTo>
                    <a:pt x="26" y="1040"/>
                  </a:lnTo>
                  <a:lnTo>
                    <a:pt x="23" y="1036"/>
                  </a:lnTo>
                  <a:lnTo>
                    <a:pt x="21" y="1030"/>
                  </a:lnTo>
                  <a:lnTo>
                    <a:pt x="21" y="1026"/>
                  </a:lnTo>
                  <a:lnTo>
                    <a:pt x="19" y="1019"/>
                  </a:lnTo>
                  <a:lnTo>
                    <a:pt x="21" y="1015"/>
                  </a:lnTo>
                  <a:lnTo>
                    <a:pt x="21" y="1009"/>
                  </a:lnTo>
                  <a:lnTo>
                    <a:pt x="21" y="1007"/>
                  </a:lnTo>
                  <a:lnTo>
                    <a:pt x="23" y="1007"/>
                  </a:lnTo>
                  <a:lnTo>
                    <a:pt x="25" y="1007"/>
                  </a:lnTo>
                  <a:lnTo>
                    <a:pt x="28" y="1009"/>
                  </a:lnTo>
                  <a:lnTo>
                    <a:pt x="30" y="1013"/>
                  </a:lnTo>
                  <a:lnTo>
                    <a:pt x="34" y="1017"/>
                  </a:lnTo>
                  <a:lnTo>
                    <a:pt x="40" y="1023"/>
                  </a:lnTo>
                  <a:lnTo>
                    <a:pt x="44" y="1028"/>
                  </a:lnTo>
                  <a:lnTo>
                    <a:pt x="47" y="1034"/>
                  </a:lnTo>
                  <a:lnTo>
                    <a:pt x="53" y="1042"/>
                  </a:lnTo>
                  <a:lnTo>
                    <a:pt x="61" y="1049"/>
                  </a:lnTo>
                  <a:lnTo>
                    <a:pt x="66" y="1057"/>
                  </a:lnTo>
                  <a:lnTo>
                    <a:pt x="72" y="1064"/>
                  </a:lnTo>
                  <a:lnTo>
                    <a:pt x="80" y="1072"/>
                  </a:lnTo>
                  <a:lnTo>
                    <a:pt x="87" y="1080"/>
                  </a:lnTo>
                  <a:lnTo>
                    <a:pt x="95" y="1087"/>
                  </a:lnTo>
                  <a:lnTo>
                    <a:pt x="103" y="1095"/>
                  </a:lnTo>
                  <a:lnTo>
                    <a:pt x="106" y="1099"/>
                  </a:lnTo>
                  <a:lnTo>
                    <a:pt x="110" y="1102"/>
                  </a:lnTo>
                  <a:lnTo>
                    <a:pt x="116" y="1106"/>
                  </a:lnTo>
                  <a:lnTo>
                    <a:pt x="122" y="1110"/>
                  </a:lnTo>
                  <a:lnTo>
                    <a:pt x="125" y="1114"/>
                  </a:lnTo>
                  <a:lnTo>
                    <a:pt x="129" y="1116"/>
                  </a:lnTo>
                  <a:lnTo>
                    <a:pt x="135" y="1120"/>
                  </a:lnTo>
                  <a:lnTo>
                    <a:pt x="141" y="1123"/>
                  </a:lnTo>
                  <a:lnTo>
                    <a:pt x="146" y="1125"/>
                  </a:lnTo>
                  <a:lnTo>
                    <a:pt x="152" y="1131"/>
                  </a:lnTo>
                  <a:lnTo>
                    <a:pt x="158" y="1133"/>
                  </a:lnTo>
                  <a:lnTo>
                    <a:pt x="163" y="1137"/>
                  </a:lnTo>
                  <a:lnTo>
                    <a:pt x="169" y="1139"/>
                  </a:lnTo>
                  <a:lnTo>
                    <a:pt x="177" y="1142"/>
                  </a:lnTo>
                  <a:lnTo>
                    <a:pt x="182" y="1144"/>
                  </a:lnTo>
                  <a:lnTo>
                    <a:pt x="190" y="1146"/>
                  </a:lnTo>
                  <a:lnTo>
                    <a:pt x="198" y="1148"/>
                  </a:lnTo>
                  <a:lnTo>
                    <a:pt x="205" y="1150"/>
                  </a:lnTo>
                  <a:lnTo>
                    <a:pt x="213" y="1152"/>
                  </a:lnTo>
                  <a:lnTo>
                    <a:pt x="220" y="1154"/>
                  </a:lnTo>
                  <a:lnTo>
                    <a:pt x="228" y="1156"/>
                  </a:lnTo>
                  <a:lnTo>
                    <a:pt x="238" y="1156"/>
                  </a:lnTo>
                  <a:lnTo>
                    <a:pt x="241" y="1156"/>
                  </a:lnTo>
                  <a:lnTo>
                    <a:pt x="247" y="1156"/>
                  </a:lnTo>
                  <a:lnTo>
                    <a:pt x="251" y="1156"/>
                  </a:lnTo>
                  <a:lnTo>
                    <a:pt x="257" y="1158"/>
                  </a:lnTo>
                  <a:lnTo>
                    <a:pt x="260" y="1156"/>
                  </a:lnTo>
                  <a:lnTo>
                    <a:pt x="266" y="1156"/>
                  </a:lnTo>
                  <a:lnTo>
                    <a:pt x="270" y="1156"/>
                  </a:lnTo>
                  <a:lnTo>
                    <a:pt x="276" y="1156"/>
                  </a:lnTo>
                  <a:lnTo>
                    <a:pt x="281" y="1156"/>
                  </a:lnTo>
                  <a:lnTo>
                    <a:pt x="285" y="1156"/>
                  </a:lnTo>
                  <a:lnTo>
                    <a:pt x="291" y="1156"/>
                  </a:lnTo>
                  <a:lnTo>
                    <a:pt x="296" y="1156"/>
                  </a:lnTo>
                  <a:lnTo>
                    <a:pt x="302" y="1156"/>
                  </a:lnTo>
                  <a:lnTo>
                    <a:pt x="306" y="1156"/>
                  </a:lnTo>
                  <a:lnTo>
                    <a:pt x="312" y="1154"/>
                  </a:lnTo>
                  <a:lnTo>
                    <a:pt x="317" y="1154"/>
                  </a:lnTo>
                  <a:lnTo>
                    <a:pt x="321" y="1152"/>
                  </a:lnTo>
                  <a:lnTo>
                    <a:pt x="325" y="1150"/>
                  </a:lnTo>
                  <a:lnTo>
                    <a:pt x="329" y="1150"/>
                  </a:lnTo>
                  <a:lnTo>
                    <a:pt x="334" y="1150"/>
                  </a:lnTo>
                  <a:lnTo>
                    <a:pt x="342" y="1146"/>
                  </a:lnTo>
                  <a:lnTo>
                    <a:pt x="352" y="1144"/>
                  </a:lnTo>
                  <a:lnTo>
                    <a:pt x="359" y="1142"/>
                  </a:lnTo>
                  <a:lnTo>
                    <a:pt x="367" y="1140"/>
                  </a:lnTo>
                  <a:lnTo>
                    <a:pt x="372" y="1137"/>
                  </a:lnTo>
                  <a:lnTo>
                    <a:pt x="380" y="1133"/>
                  </a:lnTo>
                  <a:lnTo>
                    <a:pt x="386" y="1129"/>
                  </a:lnTo>
                  <a:lnTo>
                    <a:pt x="393" y="1125"/>
                  </a:lnTo>
                  <a:lnTo>
                    <a:pt x="397" y="1121"/>
                  </a:lnTo>
                  <a:lnTo>
                    <a:pt x="403" y="1118"/>
                  </a:lnTo>
                  <a:lnTo>
                    <a:pt x="409" y="1114"/>
                  </a:lnTo>
                  <a:lnTo>
                    <a:pt x="414" y="1112"/>
                  </a:lnTo>
                  <a:lnTo>
                    <a:pt x="422" y="1102"/>
                  </a:lnTo>
                  <a:lnTo>
                    <a:pt x="430" y="1095"/>
                  </a:lnTo>
                  <a:lnTo>
                    <a:pt x="433" y="1089"/>
                  </a:lnTo>
                  <a:lnTo>
                    <a:pt x="437" y="1085"/>
                  </a:lnTo>
                  <a:lnTo>
                    <a:pt x="439" y="1080"/>
                  </a:lnTo>
                  <a:lnTo>
                    <a:pt x="443" y="1076"/>
                  </a:lnTo>
                  <a:lnTo>
                    <a:pt x="445" y="1072"/>
                  </a:lnTo>
                  <a:lnTo>
                    <a:pt x="449" y="1066"/>
                  </a:lnTo>
                  <a:lnTo>
                    <a:pt x="450" y="1061"/>
                  </a:lnTo>
                  <a:lnTo>
                    <a:pt x="452" y="1057"/>
                  </a:lnTo>
                  <a:lnTo>
                    <a:pt x="454" y="1053"/>
                  </a:lnTo>
                  <a:lnTo>
                    <a:pt x="456" y="1047"/>
                  </a:lnTo>
                  <a:lnTo>
                    <a:pt x="458" y="1044"/>
                  </a:lnTo>
                  <a:lnTo>
                    <a:pt x="460" y="1040"/>
                  </a:lnTo>
                  <a:lnTo>
                    <a:pt x="462" y="1034"/>
                  </a:lnTo>
                  <a:lnTo>
                    <a:pt x="462" y="1028"/>
                  </a:lnTo>
                  <a:lnTo>
                    <a:pt x="462" y="1023"/>
                  </a:lnTo>
                  <a:lnTo>
                    <a:pt x="464" y="1017"/>
                  </a:lnTo>
                  <a:lnTo>
                    <a:pt x="462" y="1011"/>
                  </a:lnTo>
                  <a:lnTo>
                    <a:pt x="460" y="1004"/>
                  </a:lnTo>
                  <a:lnTo>
                    <a:pt x="460" y="998"/>
                  </a:lnTo>
                  <a:lnTo>
                    <a:pt x="458" y="990"/>
                  </a:lnTo>
                  <a:lnTo>
                    <a:pt x="454" y="983"/>
                  </a:lnTo>
                  <a:lnTo>
                    <a:pt x="452" y="975"/>
                  </a:lnTo>
                  <a:lnTo>
                    <a:pt x="449" y="969"/>
                  </a:lnTo>
                  <a:lnTo>
                    <a:pt x="445" y="962"/>
                  </a:lnTo>
                  <a:lnTo>
                    <a:pt x="441" y="954"/>
                  </a:lnTo>
                  <a:lnTo>
                    <a:pt x="437" y="949"/>
                  </a:lnTo>
                  <a:lnTo>
                    <a:pt x="431" y="941"/>
                  </a:lnTo>
                  <a:lnTo>
                    <a:pt x="426" y="933"/>
                  </a:lnTo>
                  <a:lnTo>
                    <a:pt x="420" y="928"/>
                  </a:lnTo>
                  <a:lnTo>
                    <a:pt x="412" y="920"/>
                  </a:lnTo>
                  <a:lnTo>
                    <a:pt x="407" y="912"/>
                  </a:lnTo>
                  <a:lnTo>
                    <a:pt x="401" y="907"/>
                  </a:lnTo>
                  <a:lnTo>
                    <a:pt x="391" y="899"/>
                  </a:lnTo>
                  <a:lnTo>
                    <a:pt x="384" y="893"/>
                  </a:lnTo>
                  <a:lnTo>
                    <a:pt x="376" y="888"/>
                  </a:lnTo>
                  <a:lnTo>
                    <a:pt x="369" y="884"/>
                  </a:lnTo>
                  <a:lnTo>
                    <a:pt x="365" y="880"/>
                  </a:lnTo>
                  <a:lnTo>
                    <a:pt x="359" y="878"/>
                  </a:lnTo>
                  <a:lnTo>
                    <a:pt x="355" y="874"/>
                  </a:lnTo>
                  <a:lnTo>
                    <a:pt x="352" y="873"/>
                  </a:lnTo>
                  <a:lnTo>
                    <a:pt x="346" y="871"/>
                  </a:lnTo>
                  <a:lnTo>
                    <a:pt x="342" y="869"/>
                  </a:lnTo>
                  <a:lnTo>
                    <a:pt x="336" y="867"/>
                  </a:lnTo>
                  <a:lnTo>
                    <a:pt x="333" y="865"/>
                  </a:lnTo>
                  <a:lnTo>
                    <a:pt x="327" y="863"/>
                  </a:lnTo>
                  <a:lnTo>
                    <a:pt x="323" y="861"/>
                  </a:lnTo>
                  <a:lnTo>
                    <a:pt x="317" y="859"/>
                  </a:lnTo>
                  <a:lnTo>
                    <a:pt x="314" y="859"/>
                  </a:lnTo>
                  <a:lnTo>
                    <a:pt x="308" y="857"/>
                  </a:lnTo>
                  <a:lnTo>
                    <a:pt x="302" y="857"/>
                  </a:lnTo>
                  <a:lnTo>
                    <a:pt x="298" y="855"/>
                  </a:lnTo>
                  <a:lnTo>
                    <a:pt x="293" y="855"/>
                  </a:lnTo>
                  <a:lnTo>
                    <a:pt x="287" y="854"/>
                  </a:lnTo>
                  <a:lnTo>
                    <a:pt x="281" y="854"/>
                  </a:lnTo>
                  <a:lnTo>
                    <a:pt x="276" y="854"/>
                  </a:lnTo>
                  <a:lnTo>
                    <a:pt x="270" y="854"/>
                  </a:lnTo>
                  <a:lnTo>
                    <a:pt x="266" y="854"/>
                  </a:lnTo>
                  <a:lnTo>
                    <a:pt x="260" y="854"/>
                  </a:lnTo>
                  <a:lnTo>
                    <a:pt x="257" y="854"/>
                  </a:lnTo>
                  <a:lnTo>
                    <a:pt x="251" y="854"/>
                  </a:lnTo>
                  <a:lnTo>
                    <a:pt x="245" y="854"/>
                  </a:lnTo>
                  <a:lnTo>
                    <a:pt x="241" y="855"/>
                  </a:lnTo>
                  <a:lnTo>
                    <a:pt x="236" y="855"/>
                  </a:lnTo>
                  <a:lnTo>
                    <a:pt x="230" y="857"/>
                  </a:lnTo>
                  <a:lnTo>
                    <a:pt x="226" y="857"/>
                  </a:lnTo>
                  <a:lnTo>
                    <a:pt x="220" y="859"/>
                  </a:lnTo>
                  <a:lnTo>
                    <a:pt x="217" y="859"/>
                  </a:lnTo>
                  <a:lnTo>
                    <a:pt x="211" y="861"/>
                  </a:lnTo>
                  <a:lnTo>
                    <a:pt x="207" y="861"/>
                  </a:lnTo>
                  <a:lnTo>
                    <a:pt x="201" y="863"/>
                  </a:lnTo>
                  <a:lnTo>
                    <a:pt x="198" y="865"/>
                  </a:lnTo>
                  <a:lnTo>
                    <a:pt x="192" y="867"/>
                  </a:lnTo>
                  <a:lnTo>
                    <a:pt x="182" y="869"/>
                  </a:lnTo>
                  <a:lnTo>
                    <a:pt x="175" y="874"/>
                  </a:lnTo>
                  <a:lnTo>
                    <a:pt x="165" y="876"/>
                  </a:lnTo>
                  <a:lnTo>
                    <a:pt x="158" y="880"/>
                  </a:lnTo>
                  <a:lnTo>
                    <a:pt x="150" y="886"/>
                  </a:lnTo>
                  <a:lnTo>
                    <a:pt x="142" y="892"/>
                  </a:lnTo>
                  <a:lnTo>
                    <a:pt x="135" y="895"/>
                  </a:lnTo>
                  <a:lnTo>
                    <a:pt x="127" y="899"/>
                  </a:lnTo>
                  <a:lnTo>
                    <a:pt x="120" y="903"/>
                  </a:lnTo>
                  <a:lnTo>
                    <a:pt x="114" y="909"/>
                  </a:lnTo>
                  <a:lnTo>
                    <a:pt x="106" y="912"/>
                  </a:lnTo>
                  <a:lnTo>
                    <a:pt x="101" y="916"/>
                  </a:lnTo>
                  <a:lnTo>
                    <a:pt x="93" y="920"/>
                  </a:lnTo>
                  <a:lnTo>
                    <a:pt x="89" y="926"/>
                  </a:lnTo>
                  <a:lnTo>
                    <a:pt x="84" y="928"/>
                  </a:lnTo>
                  <a:lnTo>
                    <a:pt x="78" y="933"/>
                  </a:lnTo>
                  <a:lnTo>
                    <a:pt x="74" y="935"/>
                  </a:lnTo>
                  <a:lnTo>
                    <a:pt x="70" y="939"/>
                  </a:lnTo>
                  <a:lnTo>
                    <a:pt x="63" y="947"/>
                  </a:lnTo>
                  <a:lnTo>
                    <a:pt x="57" y="950"/>
                  </a:lnTo>
                  <a:lnTo>
                    <a:pt x="53" y="952"/>
                  </a:lnTo>
                  <a:lnTo>
                    <a:pt x="49" y="954"/>
                  </a:lnTo>
                  <a:lnTo>
                    <a:pt x="45" y="954"/>
                  </a:lnTo>
                  <a:lnTo>
                    <a:pt x="44" y="954"/>
                  </a:lnTo>
                  <a:lnTo>
                    <a:pt x="40" y="950"/>
                  </a:lnTo>
                  <a:lnTo>
                    <a:pt x="40" y="949"/>
                  </a:lnTo>
                  <a:lnTo>
                    <a:pt x="40" y="945"/>
                  </a:lnTo>
                  <a:lnTo>
                    <a:pt x="40" y="941"/>
                  </a:lnTo>
                  <a:lnTo>
                    <a:pt x="40" y="935"/>
                  </a:lnTo>
                  <a:lnTo>
                    <a:pt x="44" y="930"/>
                  </a:lnTo>
                  <a:lnTo>
                    <a:pt x="45" y="924"/>
                  </a:lnTo>
                  <a:lnTo>
                    <a:pt x="49" y="918"/>
                  </a:lnTo>
                  <a:lnTo>
                    <a:pt x="53" y="911"/>
                  </a:lnTo>
                  <a:lnTo>
                    <a:pt x="59" y="905"/>
                  </a:lnTo>
                  <a:lnTo>
                    <a:pt x="65" y="897"/>
                  </a:lnTo>
                  <a:lnTo>
                    <a:pt x="72" y="892"/>
                  </a:lnTo>
                  <a:lnTo>
                    <a:pt x="80" y="884"/>
                  </a:lnTo>
                  <a:lnTo>
                    <a:pt x="87" y="876"/>
                  </a:lnTo>
                  <a:lnTo>
                    <a:pt x="95" y="869"/>
                  </a:lnTo>
                  <a:lnTo>
                    <a:pt x="104" y="861"/>
                  </a:lnTo>
                  <a:lnTo>
                    <a:pt x="112" y="855"/>
                  </a:lnTo>
                  <a:lnTo>
                    <a:pt x="122" y="848"/>
                  </a:lnTo>
                  <a:lnTo>
                    <a:pt x="125" y="844"/>
                  </a:lnTo>
                  <a:lnTo>
                    <a:pt x="131" y="840"/>
                  </a:lnTo>
                  <a:lnTo>
                    <a:pt x="135" y="838"/>
                  </a:lnTo>
                  <a:lnTo>
                    <a:pt x="141" y="836"/>
                  </a:lnTo>
                  <a:lnTo>
                    <a:pt x="146" y="833"/>
                  </a:lnTo>
                  <a:lnTo>
                    <a:pt x="152" y="829"/>
                  </a:lnTo>
                  <a:lnTo>
                    <a:pt x="156" y="827"/>
                  </a:lnTo>
                  <a:lnTo>
                    <a:pt x="161" y="825"/>
                  </a:lnTo>
                  <a:lnTo>
                    <a:pt x="167" y="821"/>
                  </a:lnTo>
                  <a:lnTo>
                    <a:pt x="173" y="819"/>
                  </a:lnTo>
                  <a:lnTo>
                    <a:pt x="179" y="817"/>
                  </a:lnTo>
                  <a:lnTo>
                    <a:pt x="186" y="816"/>
                  </a:lnTo>
                  <a:lnTo>
                    <a:pt x="192" y="814"/>
                  </a:lnTo>
                  <a:lnTo>
                    <a:pt x="198" y="812"/>
                  </a:lnTo>
                  <a:lnTo>
                    <a:pt x="205" y="810"/>
                  </a:lnTo>
                  <a:lnTo>
                    <a:pt x="211" y="810"/>
                  </a:lnTo>
                  <a:lnTo>
                    <a:pt x="218" y="808"/>
                  </a:lnTo>
                  <a:lnTo>
                    <a:pt x="226" y="808"/>
                  </a:lnTo>
                  <a:lnTo>
                    <a:pt x="234" y="808"/>
                  </a:lnTo>
                  <a:lnTo>
                    <a:pt x="241" y="808"/>
                  </a:lnTo>
                  <a:lnTo>
                    <a:pt x="247" y="808"/>
                  </a:lnTo>
                  <a:lnTo>
                    <a:pt x="255" y="808"/>
                  </a:lnTo>
                  <a:lnTo>
                    <a:pt x="262" y="808"/>
                  </a:lnTo>
                  <a:lnTo>
                    <a:pt x="270" y="810"/>
                  </a:lnTo>
                  <a:lnTo>
                    <a:pt x="276" y="810"/>
                  </a:lnTo>
                  <a:lnTo>
                    <a:pt x="283" y="812"/>
                  </a:lnTo>
                  <a:lnTo>
                    <a:pt x="291" y="812"/>
                  </a:lnTo>
                  <a:lnTo>
                    <a:pt x="298" y="814"/>
                  </a:lnTo>
                  <a:lnTo>
                    <a:pt x="304" y="814"/>
                  </a:lnTo>
                  <a:lnTo>
                    <a:pt x="312" y="816"/>
                  </a:lnTo>
                  <a:lnTo>
                    <a:pt x="317" y="817"/>
                  </a:lnTo>
                  <a:lnTo>
                    <a:pt x="325" y="819"/>
                  </a:lnTo>
                  <a:lnTo>
                    <a:pt x="331" y="821"/>
                  </a:lnTo>
                  <a:lnTo>
                    <a:pt x="336" y="823"/>
                  </a:lnTo>
                  <a:lnTo>
                    <a:pt x="344" y="827"/>
                  </a:lnTo>
                  <a:lnTo>
                    <a:pt x="350" y="829"/>
                  </a:lnTo>
                  <a:lnTo>
                    <a:pt x="355" y="831"/>
                  </a:lnTo>
                  <a:lnTo>
                    <a:pt x="361" y="833"/>
                  </a:lnTo>
                  <a:lnTo>
                    <a:pt x="367" y="835"/>
                  </a:lnTo>
                  <a:lnTo>
                    <a:pt x="372" y="838"/>
                  </a:lnTo>
                  <a:lnTo>
                    <a:pt x="378" y="840"/>
                  </a:lnTo>
                  <a:lnTo>
                    <a:pt x="382" y="844"/>
                  </a:lnTo>
                  <a:lnTo>
                    <a:pt x="388" y="846"/>
                  </a:lnTo>
                  <a:lnTo>
                    <a:pt x="393" y="850"/>
                  </a:lnTo>
                  <a:lnTo>
                    <a:pt x="401" y="855"/>
                  </a:lnTo>
                  <a:lnTo>
                    <a:pt x="409" y="863"/>
                  </a:lnTo>
                  <a:lnTo>
                    <a:pt x="416" y="871"/>
                  </a:lnTo>
                  <a:lnTo>
                    <a:pt x="424" y="878"/>
                  </a:lnTo>
                  <a:lnTo>
                    <a:pt x="430" y="884"/>
                  </a:lnTo>
                  <a:lnTo>
                    <a:pt x="435" y="892"/>
                  </a:lnTo>
                  <a:lnTo>
                    <a:pt x="439" y="897"/>
                  </a:lnTo>
                  <a:lnTo>
                    <a:pt x="445" y="905"/>
                  </a:lnTo>
                  <a:lnTo>
                    <a:pt x="449" y="909"/>
                  </a:lnTo>
                  <a:lnTo>
                    <a:pt x="454" y="912"/>
                  </a:lnTo>
                  <a:lnTo>
                    <a:pt x="458" y="916"/>
                  </a:lnTo>
                  <a:lnTo>
                    <a:pt x="462" y="920"/>
                  </a:lnTo>
                  <a:lnTo>
                    <a:pt x="468" y="922"/>
                  </a:lnTo>
                  <a:lnTo>
                    <a:pt x="475" y="920"/>
                  </a:lnTo>
                  <a:lnTo>
                    <a:pt x="477" y="916"/>
                  </a:lnTo>
                  <a:lnTo>
                    <a:pt x="479" y="912"/>
                  </a:lnTo>
                  <a:lnTo>
                    <a:pt x="483" y="907"/>
                  </a:lnTo>
                  <a:lnTo>
                    <a:pt x="485" y="899"/>
                  </a:lnTo>
                  <a:lnTo>
                    <a:pt x="485" y="892"/>
                  </a:lnTo>
                  <a:lnTo>
                    <a:pt x="487" y="886"/>
                  </a:lnTo>
                  <a:lnTo>
                    <a:pt x="487" y="880"/>
                  </a:lnTo>
                  <a:lnTo>
                    <a:pt x="487" y="876"/>
                  </a:lnTo>
                  <a:lnTo>
                    <a:pt x="487" y="873"/>
                  </a:lnTo>
                  <a:lnTo>
                    <a:pt x="488" y="869"/>
                  </a:lnTo>
                  <a:lnTo>
                    <a:pt x="488" y="861"/>
                  </a:lnTo>
                  <a:lnTo>
                    <a:pt x="488" y="857"/>
                  </a:lnTo>
                  <a:lnTo>
                    <a:pt x="488" y="850"/>
                  </a:lnTo>
                  <a:lnTo>
                    <a:pt x="490" y="844"/>
                  </a:lnTo>
                  <a:lnTo>
                    <a:pt x="490" y="838"/>
                  </a:lnTo>
                  <a:lnTo>
                    <a:pt x="490" y="833"/>
                  </a:lnTo>
                  <a:lnTo>
                    <a:pt x="490" y="825"/>
                  </a:lnTo>
                  <a:lnTo>
                    <a:pt x="492" y="817"/>
                  </a:lnTo>
                  <a:lnTo>
                    <a:pt x="492" y="810"/>
                  </a:lnTo>
                  <a:lnTo>
                    <a:pt x="492" y="802"/>
                  </a:lnTo>
                  <a:lnTo>
                    <a:pt x="492" y="795"/>
                  </a:lnTo>
                  <a:lnTo>
                    <a:pt x="494" y="787"/>
                  </a:lnTo>
                  <a:lnTo>
                    <a:pt x="494" y="778"/>
                  </a:lnTo>
                  <a:lnTo>
                    <a:pt x="494" y="770"/>
                  </a:lnTo>
                  <a:lnTo>
                    <a:pt x="494" y="760"/>
                  </a:lnTo>
                  <a:lnTo>
                    <a:pt x="496" y="753"/>
                  </a:lnTo>
                  <a:lnTo>
                    <a:pt x="496" y="743"/>
                  </a:lnTo>
                  <a:lnTo>
                    <a:pt x="496" y="734"/>
                  </a:lnTo>
                  <a:lnTo>
                    <a:pt x="496" y="724"/>
                  </a:lnTo>
                  <a:lnTo>
                    <a:pt x="496" y="717"/>
                  </a:lnTo>
                  <a:lnTo>
                    <a:pt x="496" y="707"/>
                  </a:lnTo>
                  <a:lnTo>
                    <a:pt x="498" y="698"/>
                  </a:lnTo>
                  <a:lnTo>
                    <a:pt x="498" y="688"/>
                  </a:lnTo>
                  <a:lnTo>
                    <a:pt x="500" y="681"/>
                  </a:lnTo>
                  <a:lnTo>
                    <a:pt x="500" y="671"/>
                  </a:lnTo>
                  <a:lnTo>
                    <a:pt x="500" y="660"/>
                  </a:lnTo>
                  <a:lnTo>
                    <a:pt x="500" y="650"/>
                  </a:lnTo>
                  <a:lnTo>
                    <a:pt x="500" y="641"/>
                  </a:lnTo>
                  <a:lnTo>
                    <a:pt x="500" y="631"/>
                  </a:lnTo>
                  <a:lnTo>
                    <a:pt x="502" y="622"/>
                  </a:lnTo>
                  <a:lnTo>
                    <a:pt x="502" y="612"/>
                  </a:lnTo>
                  <a:lnTo>
                    <a:pt x="502" y="603"/>
                  </a:lnTo>
                  <a:lnTo>
                    <a:pt x="502" y="593"/>
                  </a:lnTo>
                  <a:lnTo>
                    <a:pt x="502" y="584"/>
                  </a:lnTo>
                  <a:lnTo>
                    <a:pt x="502" y="574"/>
                  </a:lnTo>
                  <a:lnTo>
                    <a:pt x="504" y="567"/>
                  </a:lnTo>
                  <a:lnTo>
                    <a:pt x="504" y="557"/>
                  </a:lnTo>
                  <a:lnTo>
                    <a:pt x="504" y="548"/>
                  </a:lnTo>
                  <a:lnTo>
                    <a:pt x="506" y="538"/>
                  </a:lnTo>
                  <a:lnTo>
                    <a:pt x="506" y="530"/>
                  </a:lnTo>
                  <a:lnTo>
                    <a:pt x="506" y="521"/>
                  </a:lnTo>
                  <a:lnTo>
                    <a:pt x="506" y="513"/>
                  </a:lnTo>
                  <a:lnTo>
                    <a:pt x="506" y="504"/>
                  </a:lnTo>
                  <a:lnTo>
                    <a:pt x="507" y="498"/>
                  </a:lnTo>
                  <a:lnTo>
                    <a:pt x="507" y="489"/>
                  </a:lnTo>
                  <a:lnTo>
                    <a:pt x="507" y="481"/>
                  </a:lnTo>
                  <a:lnTo>
                    <a:pt x="507" y="473"/>
                  </a:lnTo>
                  <a:lnTo>
                    <a:pt x="507" y="468"/>
                  </a:lnTo>
                  <a:lnTo>
                    <a:pt x="507" y="460"/>
                  </a:lnTo>
                  <a:lnTo>
                    <a:pt x="507" y="453"/>
                  </a:lnTo>
                  <a:lnTo>
                    <a:pt x="509" y="447"/>
                  </a:lnTo>
                  <a:lnTo>
                    <a:pt x="509" y="441"/>
                  </a:lnTo>
                  <a:lnTo>
                    <a:pt x="509" y="435"/>
                  </a:lnTo>
                  <a:lnTo>
                    <a:pt x="509" y="430"/>
                  </a:lnTo>
                  <a:lnTo>
                    <a:pt x="511" y="424"/>
                  </a:lnTo>
                  <a:lnTo>
                    <a:pt x="511" y="420"/>
                  </a:lnTo>
                  <a:lnTo>
                    <a:pt x="511" y="415"/>
                  </a:lnTo>
                  <a:lnTo>
                    <a:pt x="511" y="409"/>
                  </a:lnTo>
                  <a:lnTo>
                    <a:pt x="511" y="403"/>
                  </a:lnTo>
                  <a:lnTo>
                    <a:pt x="511" y="399"/>
                  </a:lnTo>
                  <a:lnTo>
                    <a:pt x="511" y="392"/>
                  </a:lnTo>
                  <a:lnTo>
                    <a:pt x="513" y="388"/>
                  </a:lnTo>
                  <a:lnTo>
                    <a:pt x="513" y="380"/>
                  </a:lnTo>
                  <a:lnTo>
                    <a:pt x="513" y="377"/>
                  </a:lnTo>
                  <a:lnTo>
                    <a:pt x="513" y="369"/>
                  </a:lnTo>
                  <a:lnTo>
                    <a:pt x="515" y="363"/>
                  </a:lnTo>
                  <a:lnTo>
                    <a:pt x="515" y="356"/>
                  </a:lnTo>
                  <a:lnTo>
                    <a:pt x="517" y="350"/>
                  </a:lnTo>
                  <a:lnTo>
                    <a:pt x="517" y="344"/>
                  </a:lnTo>
                  <a:lnTo>
                    <a:pt x="517" y="337"/>
                  </a:lnTo>
                  <a:lnTo>
                    <a:pt x="519" y="331"/>
                  </a:lnTo>
                  <a:lnTo>
                    <a:pt x="519" y="325"/>
                  </a:lnTo>
                  <a:lnTo>
                    <a:pt x="519" y="318"/>
                  </a:lnTo>
                  <a:lnTo>
                    <a:pt x="521" y="312"/>
                  </a:lnTo>
                  <a:lnTo>
                    <a:pt x="521" y="304"/>
                  </a:lnTo>
                  <a:lnTo>
                    <a:pt x="521" y="297"/>
                  </a:lnTo>
                  <a:lnTo>
                    <a:pt x="521" y="289"/>
                  </a:lnTo>
                  <a:lnTo>
                    <a:pt x="523" y="283"/>
                  </a:lnTo>
                  <a:lnTo>
                    <a:pt x="523" y="276"/>
                  </a:lnTo>
                  <a:lnTo>
                    <a:pt x="525" y="270"/>
                  </a:lnTo>
                  <a:lnTo>
                    <a:pt x="525" y="263"/>
                  </a:lnTo>
                  <a:lnTo>
                    <a:pt x="525" y="255"/>
                  </a:lnTo>
                  <a:lnTo>
                    <a:pt x="525" y="247"/>
                  </a:lnTo>
                  <a:lnTo>
                    <a:pt x="526" y="242"/>
                  </a:lnTo>
                  <a:lnTo>
                    <a:pt x="526" y="234"/>
                  </a:lnTo>
                  <a:lnTo>
                    <a:pt x="528" y="228"/>
                  </a:lnTo>
                  <a:lnTo>
                    <a:pt x="528" y="221"/>
                  </a:lnTo>
                  <a:lnTo>
                    <a:pt x="530" y="215"/>
                  </a:lnTo>
                  <a:lnTo>
                    <a:pt x="530" y="207"/>
                  </a:lnTo>
                  <a:lnTo>
                    <a:pt x="530" y="202"/>
                  </a:lnTo>
                  <a:lnTo>
                    <a:pt x="530" y="194"/>
                  </a:lnTo>
                  <a:lnTo>
                    <a:pt x="530" y="188"/>
                  </a:lnTo>
                  <a:lnTo>
                    <a:pt x="530" y="181"/>
                  </a:lnTo>
                  <a:lnTo>
                    <a:pt x="532" y="175"/>
                  </a:lnTo>
                  <a:lnTo>
                    <a:pt x="532" y="169"/>
                  </a:lnTo>
                  <a:lnTo>
                    <a:pt x="532" y="164"/>
                  </a:lnTo>
                  <a:lnTo>
                    <a:pt x="532" y="156"/>
                  </a:lnTo>
                  <a:lnTo>
                    <a:pt x="532" y="150"/>
                  </a:lnTo>
                  <a:lnTo>
                    <a:pt x="532" y="145"/>
                  </a:lnTo>
                  <a:lnTo>
                    <a:pt x="532" y="141"/>
                  </a:lnTo>
                  <a:lnTo>
                    <a:pt x="532" y="135"/>
                  </a:lnTo>
                  <a:lnTo>
                    <a:pt x="532" y="130"/>
                  </a:lnTo>
                  <a:lnTo>
                    <a:pt x="532" y="126"/>
                  </a:lnTo>
                  <a:lnTo>
                    <a:pt x="532" y="122"/>
                  </a:lnTo>
                  <a:lnTo>
                    <a:pt x="532" y="116"/>
                  </a:lnTo>
                  <a:lnTo>
                    <a:pt x="532" y="111"/>
                  </a:lnTo>
                  <a:lnTo>
                    <a:pt x="530" y="107"/>
                  </a:lnTo>
                  <a:lnTo>
                    <a:pt x="530" y="103"/>
                  </a:lnTo>
                  <a:lnTo>
                    <a:pt x="530" y="95"/>
                  </a:lnTo>
                  <a:lnTo>
                    <a:pt x="528" y="90"/>
                  </a:lnTo>
                  <a:lnTo>
                    <a:pt x="526" y="82"/>
                  </a:lnTo>
                  <a:lnTo>
                    <a:pt x="525" y="78"/>
                  </a:lnTo>
                  <a:lnTo>
                    <a:pt x="523" y="73"/>
                  </a:lnTo>
                  <a:lnTo>
                    <a:pt x="521" y="73"/>
                  </a:lnTo>
                  <a:lnTo>
                    <a:pt x="513" y="67"/>
                  </a:lnTo>
                  <a:lnTo>
                    <a:pt x="507" y="63"/>
                  </a:lnTo>
                  <a:lnTo>
                    <a:pt x="500" y="57"/>
                  </a:lnTo>
                  <a:lnTo>
                    <a:pt x="492" y="54"/>
                  </a:lnTo>
                  <a:lnTo>
                    <a:pt x="485" y="48"/>
                  </a:lnTo>
                  <a:lnTo>
                    <a:pt x="475" y="44"/>
                  </a:lnTo>
                  <a:lnTo>
                    <a:pt x="471" y="42"/>
                  </a:lnTo>
                  <a:lnTo>
                    <a:pt x="466" y="38"/>
                  </a:lnTo>
                  <a:lnTo>
                    <a:pt x="460" y="36"/>
                  </a:lnTo>
                  <a:lnTo>
                    <a:pt x="456" y="36"/>
                  </a:lnTo>
                  <a:lnTo>
                    <a:pt x="450" y="33"/>
                  </a:lnTo>
                  <a:lnTo>
                    <a:pt x="447" y="31"/>
                  </a:lnTo>
                  <a:lnTo>
                    <a:pt x="441" y="29"/>
                  </a:lnTo>
                  <a:lnTo>
                    <a:pt x="437" y="29"/>
                  </a:lnTo>
                  <a:lnTo>
                    <a:pt x="430" y="25"/>
                  </a:lnTo>
                  <a:lnTo>
                    <a:pt x="426" y="25"/>
                  </a:lnTo>
                  <a:lnTo>
                    <a:pt x="420" y="23"/>
                  </a:lnTo>
                  <a:lnTo>
                    <a:pt x="416" y="23"/>
                  </a:lnTo>
                  <a:lnTo>
                    <a:pt x="411" y="23"/>
                  </a:lnTo>
                  <a:lnTo>
                    <a:pt x="405" y="21"/>
                  </a:lnTo>
                  <a:lnTo>
                    <a:pt x="399" y="21"/>
                  </a:lnTo>
                  <a:lnTo>
                    <a:pt x="395" y="21"/>
                  </a:lnTo>
                  <a:lnTo>
                    <a:pt x="390" y="21"/>
                  </a:lnTo>
                  <a:lnTo>
                    <a:pt x="384" y="23"/>
                  </a:lnTo>
                  <a:lnTo>
                    <a:pt x="380" y="23"/>
                  </a:lnTo>
                  <a:lnTo>
                    <a:pt x="374" y="25"/>
                  </a:lnTo>
                  <a:lnTo>
                    <a:pt x="371" y="25"/>
                  </a:lnTo>
                  <a:lnTo>
                    <a:pt x="365" y="27"/>
                  </a:lnTo>
                  <a:lnTo>
                    <a:pt x="359" y="27"/>
                  </a:lnTo>
                  <a:lnTo>
                    <a:pt x="355" y="29"/>
                  </a:lnTo>
                  <a:lnTo>
                    <a:pt x="350" y="31"/>
                  </a:lnTo>
                  <a:lnTo>
                    <a:pt x="346" y="31"/>
                  </a:lnTo>
                  <a:lnTo>
                    <a:pt x="342" y="31"/>
                  </a:lnTo>
                  <a:lnTo>
                    <a:pt x="336" y="33"/>
                  </a:lnTo>
                  <a:lnTo>
                    <a:pt x="329" y="35"/>
                  </a:lnTo>
                  <a:lnTo>
                    <a:pt x="319" y="36"/>
                  </a:lnTo>
                  <a:lnTo>
                    <a:pt x="314" y="40"/>
                  </a:lnTo>
                  <a:lnTo>
                    <a:pt x="306" y="44"/>
                  </a:lnTo>
                  <a:lnTo>
                    <a:pt x="298" y="46"/>
                  </a:lnTo>
                  <a:lnTo>
                    <a:pt x="293" y="50"/>
                  </a:lnTo>
                  <a:lnTo>
                    <a:pt x="287" y="54"/>
                  </a:lnTo>
                  <a:lnTo>
                    <a:pt x="281" y="57"/>
                  </a:lnTo>
                  <a:lnTo>
                    <a:pt x="277" y="63"/>
                  </a:lnTo>
                  <a:lnTo>
                    <a:pt x="272" y="69"/>
                  </a:lnTo>
                  <a:lnTo>
                    <a:pt x="270" y="74"/>
                  </a:lnTo>
                  <a:lnTo>
                    <a:pt x="266" y="84"/>
                  </a:lnTo>
                  <a:lnTo>
                    <a:pt x="264" y="88"/>
                  </a:lnTo>
                  <a:lnTo>
                    <a:pt x="262" y="95"/>
                  </a:lnTo>
                  <a:lnTo>
                    <a:pt x="260" y="99"/>
                  </a:lnTo>
                  <a:lnTo>
                    <a:pt x="258" y="105"/>
                  </a:lnTo>
                  <a:lnTo>
                    <a:pt x="257" y="111"/>
                  </a:lnTo>
                  <a:lnTo>
                    <a:pt x="257" y="118"/>
                  </a:lnTo>
                  <a:lnTo>
                    <a:pt x="253" y="124"/>
                  </a:lnTo>
                  <a:lnTo>
                    <a:pt x="253" y="133"/>
                  </a:lnTo>
                  <a:lnTo>
                    <a:pt x="249" y="139"/>
                  </a:lnTo>
                  <a:lnTo>
                    <a:pt x="247" y="149"/>
                  </a:lnTo>
                  <a:lnTo>
                    <a:pt x="245" y="156"/>
                  </a:lnTo>
                  <a:lnTo>
                    <a:pt x="243" y="166"/>
                  </a:lnTo>
                  <a:lnTo>
                    <a:pt x="241" y="175"/>
                  </a:lnTo>
                  <a:lnTo>
                    <a:pt x="238" y="187"/>
                  </a:lnTo>
                  <a:lnTo>
                    <a:pt x="236" y="196"/>
                  </a:lnTo>
                  <a:lnTo>
                    <a:pt x="232" y="207"/>
                  </a:lnTo>
                  <a:lnTo>
                    <a:pt x="228" y="217"/>
                  </a:lnTo>
                  <a:lnTo>
                    <a:pt x="226" y="228"/>
                  </a:lnTo>
                  <a:lnTo>
                    <a:pt x="222" y="240"/>
                  </a:lnTo>
                  <a:lnTo>
                    <a:pt x="220" y="253"/>
                  </a:lnTo>
                  <a:lnTo>
                    <a:pt x="217" y="264"/>
                  </a:lnTo>
                  <a:lnTo>
                    <a:pt x="215" y="278"/>
                  </a:lnTo>
                  <a:lnTo>
                    <a:pt x="211" y="289"/>
                  </a:lnTo>
                  <a:lnTo>
                    <a:pt x="207" y="302"/>
                  </a:lnTo>
                  <a:lnTo>
                    <a:pt x="203" y="314"/>
                  </a:lnTo>
                  <a:lnTo>
                    <a:pt x="201" y="329"/>
                  </a:lnTo>
                  <a:lnTo>
                    <a:pt x="198" y="340"/>
                  </a:lnTo>
                  <a:lnTo>
                    <a:pt x="194" y="354"/>
                  </a:lnTo>
                  <a:lnTo>
                    <a:pt x="190" y="367"/>
                  </a:lnTo>
                  <a:lnTo>
                    <a:pt x="188" y="382"/>
                  </a:lnTo>
                  <a:lnTo>
                    <a:pt x="184" y="394"/>
                  </a:lnTo>
                  <a:lnTo>
                    <a:pt x="180" y="407"/>
                  </a:lnTo>
                  <a:lnTo>
                    <a:pt x="177" y="420"/>
                  </a:lnTo>
                  <a:lnTo>
                    <a:pt x="175" y="434"/>
                  </a:lnTo>
                  <a:lnTo>
                    <a:pt x="169" y="447"/>
                  </a:lnTo>
                  <a:lnTo>
                    <a:pt x="167" y="460"/>
                  </a:lnTo>
                  <a:lnTo>
                    <a:pt x="163" y="473"/>
                  </a:lnTo>
                  <a:lnTo>
                    <a:pt x="161" y="487"/>
                  </a:lnTo>
                  <a:lnTo>
                    <a:pt x="158" y="498"/>
                  </a:lnTo>
                  <a:lnTo>
                    <a:pt x="154" y="511"/>
                  </a:lnTo>
                  <a:lnTo>
                    <a:pt x="150" y="523"/>
                  </a:lnTo>
                  <a:lnTo>
                    <a:pt x="148" y="536"/>
                  </a:lnTo>
                  <a:lnTo>
                    <a:pt x="144" y="549"/>
                  </a:lnTo>
                  <a:lnTo>
                    <a:pt x="141" y="561"/>
                  </a:lnTo>
                  <a:lnTo>
                    <a:pt x="139" y="572"/>
                  </a:lnTo>
                  <a:lnTo>
                    <a:pt x="137" y="586"/>
                  </a:lnTo>
                  <a:lnTo>
                    <a:pt x="133" y="595"/>
                  </a:lnTo>
                  <a:lnTo>
                    <a:pt x="129" y="606"/>
                  </a:lnTo>
                  <a:lnTo>
                    <a:pt x="127" y="616"/>
                  </a:lnTo>
                  <a:lnTo>
                    <a:pt x="125" y="627"/>
                  </a:lnTo>
                  <a:lnTo>
                    <a:pt x="122" y="635"/>
                  </a:lnTo>
                  <a:lnTo>
                    <a:pt x="120" y="646"/>
                  </a:lnTo>
                  <a:lnTo>
                    <a:pt x="118" y="654"/>
                  </a:lnTo>
                  <a:lnTo>
                    <a:pt x="116" y="665"/>
                  </a:lnTo>
                  <a:lnTo>
                    <a:pt x="114" y="671"/>
                  </a:lnTo>
                  <a:lnTo>
                    <a:pt x="112" y="681"/>
                  </a:lnTo>
                  <a:lnTo>
                    <a:pt x="110" y="688"/>
                  </a:lnTo>
                  <a:lnTo>
                    <a:pt x="108" y="694"/>
                  </a:lnTo>
                  <a:lnTo>
                    <a:pt x="106" y="702"/>
                  </a:lnTo>
                  <a:lnTo>
                    <a:pt x="106" y="707"/>
                  </a:lnTo>
                  <a:lnTo>
                    <a:pt x="104" y="713"/>
                  </a:lnTo>
                  <a:lnTo>
                    <a:pt x="104" y="717"/>
                  </a:lnTo>
                  <a:lnTo>
                    <a:pt x="103" y="724"/>
                  </a:lnTo>
                  <a:lnTo>
                    <a:pt x="99" y="734"/>
                  </a:lnTo>
                  <a:lnTo>
                    <a:pt x="99" y="738"/>
                  </a:lnTo>
                  <a:lnTo>
                    <a:pt x="97" y="743"/>
                  </a:lnTo>
                  <a:lnTo>
                    <a:pt x="95" y="749"/>
                  </a:lnTo>
                  <a:lnTo>
                    <a:pt x="95" y="753"/>
                  </a:lnTo>
                  <a:lnTo>
                    <a:pt x="93" y="757"/>
                  </a:lnTo>
                  <a:lnTo>
                    <a:pt x="91" y="762"/>
                  </a:lnTo>
                  <a:lnTo>
                    <a:pt x="89" y="766"/>
                  </a:lnTo>
                  <a:lnTo>
                    <a:pt x="89" y="772"/>
                  </a:lnTo>
                  <a:lnTo>
                    <a:pt x="87" y="778"/>
                  </a:lnTo>
                  <a:lnTo>
                    <a:pt x="85" y="781"/>
                  </a:lnTo>
                  <a:lnTo>
                    <a:pt x="84" y="787"/>
                  </a:lnTo>
                  <a:lnTo>
                    <a:pt x="84" y="791"/>
                  </a:lnTo>
                  <a:lnTo>
                    <a:pt x="82" y="797"/>
                  </a:lnTo>
                  <a:lnTo>
                    <a:pt x="80" y="800"/>
                  </a:lnTo>
                  <a:lnTo>
                    <a:pt x="78" y="806"/>
                  </a:lnTo>
                  <a:lnTo>
                    <a:pt x="76" y="810"/>
                  </a:lnTo>
                  <a:lnTo>
                    <a:pt x="74" y="816"/>
                  </a:lnTo>
                  <a:lnTo>
                    <a:pt x="72" y="819"/>
                  </a:lnTo>
                  <a:lnTo>
                    <a:pt x="70" y="825"/>
                  </a:lnTo>
                  <a:lnTo>
                    <a:pt x="70" y="831"/>
                  </a:lnTo>
                  <a:lnTo>
                    <a:pt x="68" y="835"/>
                  </a:lnTo>
                  <a:lnTo>
                    <a:pt x="66" y="838"/>
                  </a:lnTo>
                  <a:lnTo>
                    <a:pt x="65" y="844"/>
                  </a:lnTo>
                  <a:lnTo>
                    <a:pt x="63" y="850"/>
                  </a:lnTo>
                  <a:lnTo>
                    <a:pt x="61" y="854"/>
                  </a:lnTo>
                  <a:lnTo>
                    <a:pt x="59" y="859"/>
                  </a:lnTo>
                  <a:lnTo>
                    <a:pt x="57" y="863"/>
                  </a:lnTo>
                  <a:lnTo>
                    <a:pt x="57" y="869"/>
                  </a:lnTo>
                  <a:lnTo>
                    <a:pt x="53" y="876"/>
                  </a:lnTo>
                  <a:lnTo>
                    <a:pt x="49" y="886"/>
                  </a:lnTo>
                  <a:lnTo>
                    <a:pt x="45" y="893"/>
                  </a:lnTo>
                  <a:lnTo>
                    <a:pt x="44" y="901"/>
                  </a:lnTo>
                  <a:lnTo>
                    <a:pt x="40" y="909"/>
                  </a:lnTo>
                  <a:lnTo>
                    <a:pt x="38" y="916"/>
                  </a:lnTo>
                  <a:lnTo>
                    <a:pt x="36" y="922"/>
                  </a:lnTo>
                  <a:lnTo>
                    <a:pt x="34" y="930"/>
                  </a:lnTo>
                  <a:lnTo>
                    <a:pt x="30" y="933"/>
                  </a:lnTo>
                  <a:lnTo>
                    <a:pt x="28" y="939"/>
                  </a:lnTo>
                  <a:lnTo>
                    <a:pt x="26" y="945"/>
                  </a:lnTo>
                  <a:lnTo>
                    <a:pt x="25" y="949"/>
                  </a:lnTo>
                  <a:lnTo>
                    <a:pt x="23" y="954"/>
                  </a:lnTo>
                  <a:lnTo>
                    <a:pt x="21" y="958"/>
                  </a:lnTo>
                  <a:lnTo>
                    <a:pt x="19" y="964"/>
                  </a:lnTo>
                  <a:lnTo>
                    <a:pt x="15" y="968"/>
                  </a:lnTo>
                  <a:lnTo>
                    <a:pt x="11" y="971"/>
                  </a:lnTo>
                  <a:lnTo>
                    <a:pt x="7" y="975"/>
                  </a:lnTo>
                  <a:lnTo>
                    <a:pt x="4" y="977"/>
                  </a:lnTo>
                  <a:lnTo>
                    <a:pt x="2" y="975"/>
                  </a:lnTo>
                  <a:lnTo>
                    <a:pt x="0" y="973"/>
                  </a:lnTo>
                  <a:lnTo>
                    <a:pt x="0" y="969"/>
                  </a:lnTo>
                  <a:lnTo>
                    <a:pt x="0" y="966"/>
                  </a:lnTo>
                  <a:lnTo>
                    <a:pt x="0" y="962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2689" y="2129"/>
              <a:ext cx="137" cy="388"/>
            </a:xfrm>
            <a:custGeom>
              <a:avLst/>
              <a:gdLst/>
              <a:ahLst/>
              <a:cxnLst>
                <a:cxn ang="0">
                  <a:pos x="0" y="753"/>
                </a:cxn>
                <a:cxn ang="0">
                  <a:pos x="2" y="736"/>
                </a:cxn>
                <a:cxn ang="0">
                  <a:pos x="6" y="713"/>
                </a:cxn>
                <a:cxn ang="0">
                  <a:pos x="13" y="682"/>
                </a:cxn>
                <a:cxn ang="0">
                  <a:pos x="21" y="648"/>
                </a:cxn>
                <a:cxn ang="0">
                  <a:pos x="30" y="610"/>
                </a:cxn>
                <a:cxn ang="0">
                  <a:pos x="38" y="570"/>
                </a:cxn>
                <a:cxn ang="0">
                  <a:pos x="49" y="525"/>
                </a:cxn>
                <a:cxn ang="0">
                  <a:pos x="61" y="477"/>
                </a:cxn>
                <a:cxn ang="0">
                  <a:pos x="72" y="430"/>
                </a:cxn>
                <a:cxn ang="0">
                  <a:pos x="85" y="382"/>
                </a:cxn>
                <a:cxn ang="0">
                  <a:pos x="97" y="333"/>
                </a:cxn>
                <a:cxn ang="0">
                  <a:pos x="108" y="285"/>
                </a:cxn>
                <a:cxn ang="0">
                  <a:pos x="120" y="242"/>
                </a:cxn>
                <a:cxn ang="0">
                  <a:pos x="131" y="200"/>
                </a:cxn>
                <a:cxn ang="0">
                  <a:pos x="142" y="160"/>
                </a:cxn>
                <a:cxn ang="0">
                  <a:pos x="152" y="124"/>
                </a:cxn>
                <a:cxn ang="0">
                  <a:pos x="161" y="93"/>
                </a:cxn>
                <a:cxn ang="0">
                  <a:pos x="169" y="67"/>
                </a:cxn>
                <a:cxn ang="0">
                  <a:pos x="175" y="48"/>
                </a:cxn>
                <a:cxn ang="0">
                  <a:pos x="184" y="33"/>
                </a:cxn>
                <a:cxn ang="0">
                  <a:pos x="199" y="19"/>
                </a:cxn>
                <a:cxn ang="0">
                  <a:pos x="220" y="8"/>
                </a:cxn>
                <a:cxn ang="0">
                  <a:pos x="241" y="2"/>
                </a:cxn>
                <a:cxn ang="0">
                  <a:pos x="258" y="2"/>
                </a:cxn>
                <a:cxn ang="0">
                  <a:pos x="272" y="12"/>
                </a:cxn>
                <a:cxn ang="0">
                  <a:pos x="274" y="23"/>
                </a:cxn>
                <a:cxn ang="0">
                  <a:pos x="274" y="36"/>
                </a:cxn>
                <a:cxn ang="0">
                  <a:pos x="274" y="57"/>
                </a:cxn>
                <a:cxn ang="0">
                  <a:pos x="270" y="84"/>
                </a:cxn>
                <a:cxn ang="0">
                  <a:pos x="268" y="116"/>
                </a:cxn>
                <a:cxn ang="0">
                  <a:pos x="264" y="152"/>
                </a:cxn>
                <a:cxn ang="0">
                  <a:pos x="260" y="192"/>
                </a:cxn>
                <a:cxn ang="0">
                  <a:pos x="255" y="234"/>
                </a:cxn>
                <a:cxn ang="0">
                  <a:pos x="249" y="280"/>
                </a:cxn>
                <a:cxn ang="0">
                  <a:pos x="243" y="325"/>
                </a:cxn>
                <a:cxn ang="0">
                  <a:pos x="239" y="373"/>
                </a:cxn>
                <a:cxn ang="0">
                  <a:pos x="232" y="420"/>
                </a:cxn>
                <a:cxn ang="0">
                  <a:pos x="226" y="466"/>
                </a:cxn>
                <a:cxn ang="0">
                  <a:pos x="218" y="509"/>
                </a:cxn>
                <a:cxn ang="0">
                  <a:pos x="213" y="553"/>
                </a:cxn>
                <a:cxn ang="0">
                  <a:pos x="205" y="591"/>
                </a:cxn>
                <a:cxn ang="0">
                  <a:pos x="199" y="625"/>
                </a:cxn>
                <a:cxn ang="0">
                  <a:pos x="194" y="656"/>
                </a:cxn>
                <a:cxn ang="0">
                  <a:pos x="188" y="682"/>
                </a:cxn>
                <a:cxn ang="0">
                  <a:pos x="182" y="700"/>
                </a:cxn>
                <a:cxn ang="0">
                  <a:pos x="179" y="713"/>
                </a:cxn>
                <a:cxn ang="0">
                  <a:pos x="173" y="717"/>
                </a:cxn>
                <a:cxn ang="0">
                  <a:pos x="161" y="724"/>
                </a:cxn>
                <a:cxn ang="0">
                  <a:pos x="142" y="734"/>
                </a:cxn>
                <a:cxn ang="0">
                  <a:pos x="122" y="743"/>
                </a:cxn>
                <a:cxn ang="0">
                  <a:pos x="99" y="753"/>
                </a:cxn>
                <a:cxn ang="0">
                  <a:pos x="76" y="762"/>
                </a:cxn>
                <a:cxn ang="0">
                  <a:pos x="53" y="770"/>
                </a:cxn>
                <a:cxn ang="0">
                  <a:pos x="32" y="774"/>
                </a:cxn>
                <a:cxn ang="0">
                  <a:pos x="15" y="776"/>
                </a:cxn>
                <a:cxn ang="0">
                  <a:pos x="4" y="774"/>
                </a:cxn>
                <a:cxn ang="0">
                  <a:pos x="0" y="762"/>
                </a:cxn>
              </a:cxnLst>
              <a:rect l="0" t="0" r="r" b="b"/>
              <a:pathLst>
                <a:path w="274" h="776">
                  <a:moveTo>
                    <a:pt x="0" y="762"/>
                  </a:moveTo>
                  <a:lnTo>
                    <a:pt x="0" y="757"/>
                  </a:lnTo>
                  <a:lnTo>
                    <a:pt x="0" y="753"/>
                  </a:lnTo>
                  <a:lnTo>
                    <a:pt x="0" y="747"/>
                  </a:lnTo>
                  <a:lnTo>
                    <a:pt x="2" y="743"/>
                  </a:lnTo>
                  <a:lnTo>
                    <a:pt x="2" y="736"/>
                  </a:lnTo>
                  <a:lnTo>
                    <a:pt x="4" y="728"/>
                  </a:lnTo>
                  <a:lnTo>
                    <a:pt x="4" y="720"/>
                  </a:lnTo>
                  <a:lnTo>
                    <a:pt x="6" y="713"/>
                  </a:lnTo>
                  <a:lnTo>
                    <a:pt x="7" y="703"/>
                  </a:lnTo>
                  <a:lnTo>
                    <a:pt x="9" y="694"/>
                  </a:lnTo>
                  <a:lnTo>
                    <a:pt x="13" y="682"/>
                  </a:lnTo>
                  <a:lnTo>
                    <a:pt x="15" y="673"/>
                  </a:lnTo>
                  <a:lnTo>
                    <a:pt x="17" y="662"/>
                  </a:lnTo>
                  <a:lnTo>
                    <a:pt x="21" y="648"/>
                  </a:lnTo>
                  <a:lnTo>
                    <a:pt x="25" y="637"/>
                  </a:lnTo>
                  <a:lnTo>
                    <a:pt x="26" y="625"/>
                  </a:lnTo>
                  <a:lnTo>
                    <a:pt x="30" y="610"/>
                  </a:lnTo>
                  <a:lnTo>
                    <a:pt x="32" y="597"/>
                  </a:lnTo>
                  <a:lnTo>
                    <a:pt x="36" y="584"/>
                  </a:lnTo>
                  <a:lnTo>
                    <a:pt x="38" y="570"/>
                  </a:lnTo>
                  <a:lnTo>
                    <a:pt x="42" y="553"/>
                  </a:lnTo>
                  <a:lnTo>
                    <a:pt x="45" y="540"/>
                  </a:lnTo>
                  <a:lnTo>
                    <a:pt x="49" y="525"/>
                  </a:lnTo>
                  <a:lnTo>
                    <a:pt x="53" y="509"/>
                  </a:lnTo>
                  <a:lnTo>
                    <a:pt x="57" y="494"/>
                  </a:lnTo>
                  <a:lnTo>
                    <a:pt x="61" y="477"/>
                  </a:lnTo>
                  <a:lnTo>
                    <a:pt x="64" y="462"/>
                  </a:lnTo>
                  <a:lnTo>
                    <a:pt x="68" y="447"/>
                  </a:lnTo>
                  <a:lnTo>
                    <a:pt x="72" y="430"/>
                  </a:lnTo>
                  <a:lnTo>
                    <a:pt x="78" y="414"/>
                  </a:lnTo>
                  <a:lnTo>
                    <a:pt x="80" y="397"/>
                  </a:lnTo>
                  <a:lnTo>
                    <a:pt x="85" y="382"/>
                  </a:lnTo>
                  <a:lnTo>
                    <a:pt x="89" y="365"/>
                  </a:lnTo>
                  <a:lnTo>
                    <a:pt x="93" y="350"/>
                  </a:lnTo>
                  <a:lnTo>
                    <a:pt x="97" y="333"/>
                  </a:lnTo>
                  <a:lnTo>
                    <a:pt x="101" y="318"/>
                  </a:lnTo>
                  <a:lnTo>
                    <a:pt x="104" y="302"/>
                  </a:lnTo>
                  <a:lnTo>
                    <a:pt x="108" y="285"/>
                  </a:lnTo>
                  <a:lnTo>
                    <a:pt x="112" y="272"/>
                  </a:lnTo>
                  <a:lnTo>
                    <a:pt x="116" y="257"/>
                  </a:lnTo>
                  <a:lnTo>
                    <a:pt x="120" y="242"/>
                  </a:lnTo>
                  <a:lnTo>
                    <a:pt x="123" y="226"/>
                  </a:lnTo>
                  <a:lnTo>
                    <a:pt x="127" y="213"/>
                  </a:lnTo>
                  <a:lnTo>
                    <a:pt x="131" y="200"/>
                  </a:lnTo>
                  <a:lnTo>
                    <a:pt x="135" y="185"/>
                  </a:lnTo>
                  <a:lnTo>
                    <a:pt x="139" y="171"/>
                  </a:lnTo>
                  <a:lnTo>
                    <a:pt x="142" y="160"/>
                  </a:lnTo>
                  <a:lnTo>
                    <a:pt x="146" y="147"/>
                  </a:lnTo>
                  <a:lnTo>
                    <a:pt x="148" y="135"/>
                  </a:lnTo>
                  <a:lnTo>
                    <a:pt x="152" y="124"/>
                  </a:lnTo>
                  <a:lnTo>
                    <a:pt x="154" y="112"/>
                  </a:lnTo>
                  <a:lnTo>
                    <a:pt x="158" y="103"/>
                  </a:lnTo>
                  <a:lnTo>
                    <a:pt x="161" y="93"/>
                  </a:lnTo>
                  <a:lnTo>
                    <a:pt x="163" y="84"/>
                  </a:lnTo>
                  <a:lnTo>
                    <a:pt x="165" y="74"/>
                  </a:lnTo>
                  <a:lnTo>
                    <a:pt x="169" y="67"/>
                  </a:lnTo>
                  <a:lnTo>
                    <a:pt x="171" y="59"/>
                  </a:lnTo>
                  <a:lnTo>
                    <a:pt x="173" y="53"/>
                  </a:lnTo>
                  <a:lnTo>
                    <a:pt x="175" y="48"/>
                  </a:lnTo>
                  <a:lnTo>
                    <a:pt x="179" y="42"/>
                  </a:lnTo>
                  <a:lnTo>
                    <a:pt x="180" y="34"/>
                  </a:lnTo>
                  <a:lnTo>
                    <a:pt x="184" y="33"/>
                  </a:lnTo>
                  <a:lnTo>
                    <a:pt x="188" y="27"/>
                  </a:lnTo>
                  <a:lnTo>
                    <a:pt x="194" y="23"/>
                  </a:lnTo>
                  <a:lnTo>
                    <a:pt x="199" y="19"/>
                  </a:lnTo>
                  <a:lnTo>
                    <a:pt x="207" y="15"/>
                  </a:lnTo>
                  <a:lnTo>
                    <a:pt x="213" y="12"/>
                  </a:lnTo>
                  <a:lnTo>
                    <a:pt x="220" y="8"/>
                  </a:lnTo>
                  <a:lnTo>
                    <a:pt x="226" y="6"/>
                  </a:lnTo>
                  <a:lnTo>
                    <a:pt x="234" y="4"/>
                  </a:lnTo>
                  <a:lnTo>
                    <a:pt x="241" y="2"/>
                  </a:lnTo>
                  <a:lnTo>
                    <a:pt x="247" y="2"/>
                  </a:lnTo>
                  <a:lnTo>
                    <a:pt x="253" y="0"/>
                  </a:lnTo>
                  <a:lnTo>
                    <a:pt x="258" y="2"/>
                  </a:lnTo>
                  <a:lnTo>
                    <a:pt x="262" y="4"/>
                  </a:lnTo>
                  <a:lnTo>
                    <a:pt x="268" y="8"/>
                  </a:lnTo>
                  <a:lnTo>
                    <a:pt x="272" y="12"/>
                  </a:lnTo>
                  <a:lnTo>
                    <a:pt x="274" y="19"/>
                  </a:lnTo>
                  <a:lnTo>
                    <a:pt x="274" y="21"/>
                  </a:lnTo>
                  <a:lnTo>
                    <a:pt x="274" y="23"/>
                  </a:lnTo>
                  <a:lnTo>
                    <a:pt x="274" y="27"/>
                  </a:lnTo>
                  <a:lnTo>
                    <a:pt x="274" y="33"/>
                  </a:lnTo>
                  <a:lnTo>
                    <a:pt x="274" y="36"/>
                  </a:lnTo>
                  <a:lnTo>
                    <a:pt x="274" y="44"/>
                  </a:lnTo>
                  <a:lnTo>
                    <a:pt x="274" y="50"/>
                  </a:lnTo>
                  <a:lnTo>
                    <a:pt x="274" y="57"/>
                  </a:lnTo>
                  <a:lnTo>
                    <a:pt x="272" y="65"/>
                  </a:lnTo>
                  <a:lnTo>
                    <a:pt x="272" y="74"/>
                  </a:lnTo>
                  <a:lnTo>
                    <a:pt x="270" y="84"/>
                  </a:lnTo>
                  <a:lnTo>
                    <a:pt x="270" y="93"/>
                  </a:lnTo>
                  <a:lnTo>
                    <a:pt x="268" y="105"/>
                  </a:lnTo>
                  <a:lnTo>
                    <a:pt x="268" y="116"/>
                  </a:lnTo>
                  <a:lnTo>
                    <a:pt x="268" y="128"/>
                  </a:lnTo>
                  <a:lnTo>
                    <a:pt x="266" y="141"/>
                  </a:lnTo>
                  <a:lnTo>
                    <a:pt x="264" y="152"/>
                  </a:lnTo>
                  <a:lnTo>
                    <a:pt x="262" y="164"/>
                  </a:lnTo>
                  <a:lnTo>
                    <a:pt x="262" y="177"/>
                  </a:lnTo>
                  <a:lnTo>
                    <a:pt x="260" y="192"/>
                  </a:lnTo>
                  <a:lnTo>
                    <a:pt x="258" y="205"/>
                  </a:lnTo>
                  <a:lnTo>
                    <a:pt x="256" y="219"/>
                  </a:lnTo>
                  <a:lnTo>
                    <a:pt x="255" y="234"/>
                  </a:lnTo>
                  <a:lnTo>
                    <a:pt x="255" y="249"/>
                  </a:lnTo>
                  <a:lnTo>
                    <a:pt x="251" y="264"/>
                  </a:lnTo>
                  <a:lnTo>
                    <a:pt x="249" y="280"/>
                  </a:lnTo>
                  <a:lnTo>
                    <a:pt x="249" y="295"/>
                  </a:lnTo>
                  <a:lnTo>
                    <a:pt x="247" y="310"/>
                  </a:lnTo>
                  <a:lnTo>
                    <a:pt x="243" y="325"/>
                  </a:lnTo>
                  <a:lnTo>
                    <a:pt x="243" y="342"/>
                  </a:lnTo>
                  <a:lnTo>
                    <a:pt x="241" y="357"/>
                  </a:lnTo>
                  <a:lnTo>
                    <a:pt x="239" y="373"/>
                  </a:lnTo>
                  <a:lnTo>
                    <a:pt x="237" y="388"/>
                  </a:lnTo>
                  <a:lnTo>
                    <a:pt x="234" y="405"/>
                  </a:lnTo>
                  <a:lnTo>
                    <a:pt x="232" y="420"/>
                  </a:lnTo>
                  <a:lnTo>
                    <a:pt x="230" y="435"/>
                  </a:lnTo>
                  <a:lnTo>
                    <a:pt x="228" y="451"/>
                  </a:lnTo>
                  <a:lnTo>
                    <a:pt x="226" y="466"/>
                  </a:lnTo>
                  <a:lnTo>
                    <a:pt x="222" y="481"/>
                  </a:lnTo>
                  <a:lnTo>
                    <a:pt x="220" y="496"/>
                  </a:lnTo>
                  <a:lnTo>
                    <a:pt x="218" y="509"/>
                  </a:lnTo>
                  <a:lnTo>
                    <a:pt x="217" y="525"/>
                  </a:lnTo>
                  <a:lnTo>
                    <a:pt x="213" y="538"/>
                  </a:lnTo>
                  <a:lnTo>
                    <a:pt x="213" y="553"/>
                  </a:lnTo>
                  <a:lnTo>
                    <a:pt x="209" y="565"/>
                  </a:lnTo>
                  <a:lnTo>
                    <a:pt x="209" y="578"/>
                  </a:lnTo>
                  <a:lnTo>
                    <a:pt x="205" y="591"/>
                  </a:lnTo>
                  <a:lnTo>
                    <a:pt x="203" y="605"/>
                  </a:lnTo>
                  <a:lnTo>
                    <a:pt x="201" y="614"/>
                  </a:lnTo>
                  <a:lnTo>
                    <a:pt x="199" y="625"/>
                  </a:lnTo>
                  <a:lnTo>
                    <a:pt x="198" y="637"/>
                  </a:lnTo>
                  <a:lnTo>
                    <a:pt x="196" y="646"/>
                  </a:lnTo>
                  <a:lnTo>
                    <a:pt x="194" y="656"/>
                  </a:lnTo>
                  <a:lnTo>
                    <a:pt x="192" y="665"/>
                  </a:lnTo>
                  <a:lnTo>
                    <a:pt x="190" y="673"/>
                  </a:lnTo>
                  <a:lnTo>
                    <a:pt x="188" y="682"/>
                  </a:lnTo>
                  <a:lnTo>
                    <a:pt x="186" y="688"/>
                  </a:lnTo>
                  <a:lnTo>
                    <a:pt x="184" y="694"/>
                  </a:lnTo>
                  <a:lnTo>
                    <a:pt x="182" y="700"/>
                  </a:lnTo>
                  <a:lnTo>
                    <a:pt x="182" y="705"/>
                  </a:lnTo>
                  <a:lnTo>
                    <a:pt x="180" y="709"/>
                  </a:lnTo>
                  <a:lnTo>
                    <a:pt x="179" y="713"/>
                  </a:lnTo>
                  <a:lnTo>
                    <a:pt x="179" y="715"/>
                  </a:lnTo>
                  <a:lnTo>
                    <a:pt x="177" y="717"/>
                  </a:lnTo>
                  <a:lnTo>
                    <a:pt x="173" y="717"/>
                  </a:lnTo>
                  <a:lnTo>
                    <a:pt x="171" y="720"/>
                  </a:lnTo>
                  <a:lnTo>
                    <a:pt x="165" y="722"/>
                  </a:lnTo>
                  <a:lnTo>
                    <a:pt x="161" y="724"/>
                  </a:lnTo>
                  <a:lnTo>
                    <a:pt x="154" y="726"/>
                  </a:lnTo>
                  <a:lnTo>
                    <a:pt x="150" y="730"/>
                  </a:lnTo>
                  <a:lnTo>
                    <a:pt x="142" y="734"/>
                  </a:lnTo>
                  <a:lnTo>
                    <a:pt x="137" y="738"/>
                  </a:lnTo>
                  <a:lnTo>
                    <a:pt x="129" y="739"/>
                  </a:lnTo>
                  <a:lnTo>
                    <a:pt x="122" y="743"/>
                  </a:lnTo>
                  <a:lnTo>
                    <a:pt x="114" y="745"/>
                  </a:lnTo>
                  <a:lnTo>
                    <a:pt x="106" y="751"/>
                  </a:lnTo>
                  <a:lnTo>
                    <a:pt x="99" y="753"/>
                  </a:lnTo>
                  <a:lnTo>
                    <a:pt x="91" y="757"/>
                  </a:lnTo>
                  <a:lnTo>
                    <a:pt x="83" y="760"/>
                  </a:lnTo>
                  <a:lnTo>
                    <a:pt x="76" y="762"/>
                  </a:lnTo>
                  <a:lnTo>
                    <a:pt x="68" y="764"/>
                  </a:lnTo>
                  <a:lnTo>
                    <a:pt x="61" y="768"/>
                  </a:lnTo>
                  <a:lnTo>
                    <a:pt x="53" y="770"/>
                  </a:lnTo>
                  <a:lnTo>
                    <a:pt x="45" y="772"/>
                  </a:lnTo>
                  <a:lnTo>
                    <a:pt x="38" y="774"/>
                  </a:lnTo>
                  <a:lnTo>
                    <a:pt x="32" y="774"/>
                  </a:lnTo>
                  <a:lnTo>
                    <a:pt x="25" y="774"/>
                  </a:lnTo>
                  <a:lnTo>
                    <a:pt x="21" y="776"/>
                  </a:lnTo>
                  <a:lnTo>
                    <a:pt x="15" y="776"/>
                  </a:lnTo>
                  <a:lnTo>
                    <a:pt x="11" y="776"/>
                  </a:lnTo>
                  <a:lnTo>
                    <a:pt x="6" y="774"/>
                  </a:lnTo>
                  <a:lnTo>
                    <a:pt x="4" y="774"/>
                  </a:lnTo>
                  <a:lnTo>
                    <a:pt x="0" y="768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7DB8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943600" y="457200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Query: </a:t>
            </a:r>
            <a:r>
              <a:rPr lang="en-US">
                <a:solidFill>
                  <a:srgbClr val="0033CC"/>
                </a:solidFill>
              </a:rPr>
              <a:t>not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404938" y="2284413"/>
            <a:ext cx="3422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String comparison slow!</a:t>
            </a:r>
          </a:p>
          <a:p>
            <a:pPr algn="ctr"/>
            <a:endParaRPr lang="en-US" b="0">
              <a:solidFill>
                <a:srgbClr val="0033CC"/>
              </a:solidFill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1404938" y="2971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Solution:</a:t>
            </a:r>
            <a:endParaRPr lang="en-US" b="0">
              <a:solidFill>
                <a:srgbClr val="0033CC"/>
              </a:solidFill>
            </a:endParaRP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2667000" y="29718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Inverted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52189E-6 L 0.24167 1.52189E-6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65949E-7 L -0.08229 -0.3657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1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5" grpId="0"/>
      <p:bldP spid="12325" grpId="1"/>
      <p:bldP spid="12326" grpId="0"/>
      <p:bldP spid="12326" grpId="1"/>
      <p:bldP spid="12327" grpId="0"/>
      <p:bldP spid="123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5105400" y="35052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c:\docs\shakespeare.txt: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To be or not to be.</a:t>
            </a:r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5105400" y="12954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c:\docs\einstein.txt: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The important thing is not to</a:t>
            </a: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stop questioning.</a:t>
            </a:r>
          </a:p>
        </p:txBody>
      </p:sp>
      <p:sp>
        <p:nvSpPr>
          <p:cNvPr id="69636" name="AutoShape 4"/>
          <p:cNvSpPr>
            <a:spLocks noChangeAspect="1" noChangeArrowheads="1" noTextEdit="1"/>
          </p:cNvSpPr>
          <p:nvPr/>
        </p:nvSpPr>
        <p:spPr bwMode="auto">
          <a:xfrm>
            <a:off x="3641725" y="2354263"/>
            <a:ext cx="18605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5943600" y="457200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Query: </a:t>
            </a:r>
            <a:r>
              <a:rPr lang="en-US">
                <a:solidFill>
                  <a:srgbClr val="0033CC"/>
                </a:solidFill>
              </a:rPr>
              <a:t>not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906588" y="457200"/>
            <a:ext cx="224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Inverted index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1828800" y="1295400"/>
            <a:ext cx="174625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/>
              <a:t>be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important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is</a:t>
            </a:r>
          </a:p>
          <a:p>
            <a:pPr>
              <a:lnSpc>
                <a:spcPct val="138000"/>
              </a:lnSpc>
            </a:pPr>
            <a:r>
              <a:rPr lang="en-US" sz="1800" b="0"/>
              <a:t>not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or</a:t>
            </a:r>
          </a:p>
          <a:p>
            <a:pPr>
              <a:lnSpc>
                <a:spcPct val="138000"/>
              </a:lnSpc>
            </a:pPr>
            <a:r>
              <a:rPr lang="en-US" sz="1800" b="0"/>
              <a:t>questioning</a:t>
            </a:r>
          </a:p>
          <a:p>
            <a:pPr>
              <a:lnSpc>
                <a:spcPct val="138000"/>
              </a:lnSpc>
            </a:pPr>
            <a:r>
              <a:rPr lang="en-US" sz="1800" b="0"/>
              <a:t>stop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to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thing</a:t>
            </a:r>
          </a:p>
          <a:p>
            <a:pPr>
              <a:lnSpc>
                <a:spcPct val="138000"/>
              </a:lnSpc>
            </a:pPr>
            <a:endParaRPr lang="en-US" sz="1800" b="0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32004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7924800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7924800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3200400" y="1757363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3200400" y="2138363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32004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3200400" y="2897188"/>
            <a:ext cx="304800" cy="303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32004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200400" y="3656013"/>
            <a:ext cx="3048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35052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32004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35052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3200400" y="4414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3200400" y="4795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1295400" y="3468688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3205163" y="1379538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3200400" y="1295400"/>
            <a:ext cx="1746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0   1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0   1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3205163" y="547846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3509963" y="5478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Document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0093 L -0.00348 -0.17744 L -0.00348 -0.10725 " pathEditMode="relative" ptsTypes="AAA">
                                      <p:cBhvr>
                                        <p:cTn id="16" dur="2000" fill="hold"/>
                                        <p:tgtEl>
                                          <p:spTgt spid="69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9" grpId="0"/>
      <p:bldP spid="69684" grpId="0" animBg="1"/>
      <p:bldP spid="6968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9090" name="AutoShape 2"/>
          <p:cNvSpPr>
            <a:spLocks noChangeArrowheads="1"/>
          </p:cNvSpPr>
          <p:nvPr/>
        </p:nvSpPr>
        <p:spPr bwMode="auto">
          <a:xfrm>
            <a:off x="5105400" y="35052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c:\docs\shakespeare.txt: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To be or not to be.</a:t>
            </a:r>
          </a:p>
        </p:txBody>
      </p:sp>
      <p:sp>
        <p:nvSpPr>
          <p:cNvPr id="89091" name="AutoShape 3"/>
          <p:cNvSpPr>
            <a:spLocks noChangeArrowheads="1"/>
          </p:cNvSpPr>
          <p:nvPr/>
        </p:nvSpPr>
        <p:spPr bwMode="auto">
          <a:xfrm>
            <a:off x="5105400" y="12954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c:\docs\einstein.txt: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The important thing is not to</a:t>
            </a: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stop questioning.</a:t>
            </a:r>
          </a:p>
        </p:txBody>
      </p:sp>
      <p:sp>
        <p:nvSpPr>
          <p:cNvPr id="89092" name="AutoShape 4"/>
          <p:cNvSpPr>
            <a:spLocks noChangeAspect="1" noChangeArrowheads="1" noTextEdit="1"/>
          </p:cNvSpPr>
          <p:nvPr/>
        </p:nvSpPr>
        <p:spPr bwMode="auto">
          <a:xfrm>
            <a:off x="3641725" y="2354263"/>
            <a:ext cx="18605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906588" y="457200"/>
            <a:ext cx="224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Inverted index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174625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/>
              <a:t>be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important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is</a:t>
            </a:r>
          </a:p>
          <a:p>
            <a:pPr>
              <a:lnSpc>
                <a:spcPct val="138000"/>
              </a:lnSpc>
            </a:pPr>
            <a:r>
              <a:rPr lang="en-US" sz="1800" b="0"/>
              <a:t>not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or</a:t>
            </a:r>
          </a:p>
          <a:p>
            <a:pPr>
              <a:lnSpc>
                <a:spcPct val="138000"/>
              </a:lnSpc>
            </a:pPr>
            <a:r>
              <a:rPr lang="en-US" sz="1800" b="0"/>
              <a:t>questioning</a:t>
            </a:r>
          </a:p>
          <a:p>
            <a:pPr>
              <a:lnSpc>
                <a:spcPct val="138000"/>
              </a:lnSpc>
            </a:pPr>
            <a:r>
              <a:rPr lang="en-US" sz="1800" b="0"/>
              <a:t>stop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to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thing</a:t>
            </a:r>
          </a:p>
          <a:p>
            <a:pPr>
              <a:lnSpc>
                <a:spcPct val="138000"/>
              </a:lnSpc>
            </a:pPr>
            <a:endParaRPr lang="en-US" sz="1800" b="0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2004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7924800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7924800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200400" y="1757363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3200400" y="2138363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32004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3200400" y="2897188"/>
            <a:ext cx="304800" cy="303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32004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3200400" y="3656013"/>
            <a:ext cx="3048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35052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32004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35052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3200400" y="4414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3200400" y="4795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3205163" y="1379538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3200400" y="1295400"/>
            <a:ext cx="1746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0   1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0   1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81600" y="1700213"/>
            <a:ext cx="2879725" cy="2827337"/>
            <a:chOff x="3264" y="1071"/>
            <a:chExt cx="1814" cy="1781"/>
          </a:xfrm>
        </p:grpSpPr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3312" y="1071"/>
              <a:ext cx="17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8000"/>
                  </a:solidFill>
                </a:rPr>
                <a:t>0          1            2     3    4   5</a:t>
              </a:r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264" y="2640"/>
              <a:ext cx="11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8000"/>
                  </a:solidFill>
                </a:rPr>
                <a:t>0   1    2   3    4   5</a:t>
              </a:r>
            </a:p>
          </p:txBody>
        </p:sp>
        <p:sp>
          <p:nvSpPr>
            <p:cNvPr id="89116" name="Text Box 28"/>
            <p:cNvSpPr txBox="1">
              <a:spLocks noChangeArrowheads="1"/>
            </p:cNvSpPr>
            <p:nvPr/>
          </p:nvSpPr>
          <p:spPr bwMode="auto">
            <a:xfrm>
              <a:off x="3312" y="1584"/>
              <a:ext cx="6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8000"/>
                  </a:solidFill>
                </a:rPr>
                <a:t>6            7</a:t>
              </a:r>
            </a:p>
          </p:txBody>
        </p:sp>
      </p:grp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5638800" y="4572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Query: </a:t>
            </a:r>
            <a:r>
              <a:rPr lang="en-US">
                <a:solidFill>
                  <a:srgbClr val="0033CC"/>
                </a:solidFill>
              </a:rPr>
              <a:t>”not to”</a:t>
            </a:r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3205163" y="547846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3509963" y="5478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Document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419600" y="4114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5105400" y="35052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c:\docs\shakespeare.txt: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To be or not to be.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5105400" y="12954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c:\docs\einstein.txt: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The important thing is not to</a:t>
            </a: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stop questioning.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654675" y="4572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Query: </a:t>
            </a:r>
            <a:r>
              <a:rPr lang="en-US">
                <a:solidFill>
                  <a:srgbClr val="0033CC"/>
                </a:solidFill>
              </a:rPr>
              <a:t>”not to”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906588" y="457200"/>
            <a:ext cx="224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Inverted index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174625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/>
              <a:t>be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important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is</a:t>
            </a:r>
          </a:p>
          <a:p>
            <a:pPr>
              <a:lnSpc>
                <a:spcPct val="138000"/>
              </a:lnSpc>
            </a:pPr>
            <a:r>
              <a:rPr lang="en-US" sz="1800" b="0"/>
              <a:t>not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or</a:t>
            </a:r>
          </a:p>
          <a:p>
            <a:pPr>
              <a:lnSpc>
                <a:spcPct val="138000"/>
              </a:lnSpc>
            </a:pPr>
            <a:r>
              <a:rPr lang="en-US" sz="1800" b="0"/>
              <a:t>questioning</a:t>
            </a:r>
          </a:p>
          <a:p>
            <a:pPr>
              <a:lnSpc>
                <a:spcPct val="138000"/>
              </a:lnSpc>
            </a:pPr>
            <a:r>
              <a:rPr lang="en-US" sz="1800" b="0"/>
              <a:t>stop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to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thing</a:t>
            </a:r>
          </a:p>
          <a:p>
            <a:pPr>
              <a:lnSpc>
                <a:spcPct val="138000"/>
              </a:lnSpc>
            </a:pPr>
            <a:endParaRPr lang="en-US" sz="1800" b="0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2004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924800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924800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3200400" y="1379538"/>
            <a:ext cx="3048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200400" y="1758950"/>
            <a:ext cx="304800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3200400" y="2138363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2004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3200400" y="2897188"/>
            <a:ext cx="304800" cy="303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32004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3200400" y="3656013"/>
            <a:ext cx="3048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32004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3200400" y="4414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200400" y="4795838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3200400" y="1295400"/>
            <a:ext cx="45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3810000" y="2517775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810000" y="4035425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3810000" y="2438400"/>
            <a:ext cx="6858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5257800" y="1700213"/>
            <a:ext cx="280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0          1            2     3    4   5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181600" y="4191000"/>
            <a:ext cx="183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0   1    2   3    4   5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5257800" y="2514600"/>
            <a:ext cx="109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6            7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3505200" y="2590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3503613" y="4119563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3505200" y="4876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3505200" y="4495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3505200" y="3733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3505200" y="3352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3505200" y="2971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3505200" y="2209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3505200" y="1828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3505200" y="1447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Text Box 40"/>
          <p:cNvSpPr txBox="1">
            <a:spLocks noChangeArrowheads="1"/>
          </p:cNvSpPr>
          <p:nvPr/>
        </p:nvSpPr>
        <p:spPr bwMode="auto">
          <a:xfrm>
            <a:off x="3505200" y="1295400"/>
            <a:ext cx="45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3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4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2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7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6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5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3810000" y="1447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Text Box 42"/>
          <p:cNvSpPr txBox="1">
            <a:spLocks noChangeArrowheads="1"/>
          </p:cNvSpPr>
          <p:nvPr/>
        </p:nvSpPr>
        <p:spPr bwMode="auto">
          <a:xfrm>
            <a:off x="3810000" y="1295400"/>
            <a:ext cx="838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4114800" y="4114800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Text Box 44"/>
          <p:cNvSpPr txBox="1">
            <a:spLocks noChangeArrowheads="1"/>
          </p:cNvSpPr>
          <p:nvPr/>
        </p:nvSpPr>
        <p:spPr bwMode="auto">
          <a:xfrm>
            <a:off x="4114800" y="3962400"/>
            <a:ext cx="838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0   4</a:t>
            </a:r>
          </a:p>
        </p:txBody>
      </p:sp>
      <p:sp>
        <p:nvSpPr>
          <p:cNvPr id="85037" name="Text Box 45"/>
          <p:cNvSpPr txBox="1">
            <a:spLocks noChangeArrowheads="1"/>
          </p:cNvSpPr>
          <p:nvPr/>
        </p:nvSpPr>
        <p:spPr bwMode="auto">
          <a:xfrm>
            <a:off x="3810000" y="3962400"/>
            <a:ext cx="6858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3205163" y="547846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3205163" y="58578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Text Box 48"/>
          <p:cNvSpPr txBox="1">
            <a:spLocks noChangeArrowheads="1"/>
          </p:cNvSpPr>
          <p:nvPr/>
        </p:nvSpPr>
        <p:spPr bwMode="auto">
          <a:xfrm>
            <a:off x="3509963" y="5478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Document IDs</a:t>
            </a:r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3509963" y="578167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Indexing Techniques with Apache Lucene - Payloads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5710238" y="35052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c:\docs\shakespeare.txt: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To be or not to be.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5710238" y="1295400"/>
            <a:ext cx="3352800" cy="1752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c:\docs\einstein.txt:</a:t>
            </a:r>
          </a:p>
          <a:p>
            <a:pPr eaLnBrk="1" hangingPunct="1"/>
            <a:endParaRPr lang="en-US" sz="1800" b="0">
              <a:solidFill>
                <a:schemeClr val="tx2"/>
              </a:solidFill>
              <a:cs typeface="Arial" charset="0"/>
            </a:endParaRP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The important thing is not to</a:t>
            </a:r>
          </a:p>
          <a:p>
            <a:pPr eaLnBrk="1" hangingPunct="1"/>
            <a:r>
              <a:rPr lang="en-US" sz="1800" b="0">
                <a:solidFill>
                  <a:schemeClr val="tx2"/>
                </a:solidFill>
                <a:cs typeface="Arial" charset="0"/>
              </a:rPr>
              <a:t>stop questioning.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865313" y="457200"/>
            <a:ext cx="436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Inverted index with Payloads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828800" y="1295400"/>
            <a:ext cx="174625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/>
              <a:t>be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important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is</a:t>
            </a:r>
          </a:p>
          <a:p>
            <a:pPr>
              <a:lnSpc>
                <a:spcPct val="138000"/>
              </a:lnSpc>
            </a:pPr>
            <a:r>
              <a:rPr lang="en-US" sz="1800" b="0"/>
              <a:t>not</a:t>
            </a:r>
          </a:p>
          <a:p>
            <a:pPr>
              <a:lnSpc>
                <a:spcPct val="138000"/>
              </a:lnSpc>
            </a:pPr>
            <a:r>
              <a:rPr lang="en-US" sz="1800" b="0"/>
              <a:t>or</a:t>
            </a:r>
          </a:p>
          <a:p>
            <a:pPr>
              <a:lnSpc>
                <a:spcPct val="138000"/>
              </a:lnSpc>
            </a:pPr>
            <a:r>
              <a:rPr lang="en-US" sz="1800" b="0"/>
              <a:t>questioning</a:t>
            </a:r>
          </a:p>
          <a:p>
            <a:pPr>
              <a:lnSpc>
                <a:spcPct val="138000"/>
              </a:lnSpc>
            </a:pPr>
            <a:r>
              <a:rPr lang="en-US" sz="1800" b="0"/>
              <a:t>stop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to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the</a:t>
            </a:r>
          </a:p>
          <a:p>
            <a:pPr>
              <a:lnSpc>
                <a:spcPct val="138000"/>
              </a:lnSpc>
            </a:pPr>
            <a:r>
              <a:rPr lang="en-US" sz="1800" b="0"/>
              <a:t>thing</a:t>
            </a:r>
          </a:p>
          <a:p>
            <a:pPr>
              <a:lnSpc>
                <a:spcPct val="138000"/>
              </a:lnSpc>
            </a:pPr>
            <a:endParaRPr lang="en-US" sz="1800" b="0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3209925" y="1285875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8529638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85296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3209925" y="1370013"/>
            <a:ext cx="304800" cy="296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3209925" y="1749425"/>
            <a:ext cx="304800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3209925" y="2128838"/>
            <a:ext cx="3048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3209925" y="2508250"/>
            <a:ext cx="304800" cy="301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3209925" y="2887663"/>
            <a:ext cx="304800" cy="303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3209925" y="3267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3209925" y="3646488"/>
            <a:ext cx="30480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3209925" y="4025900"/>
            <a:ext cx="3048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3209925" y="440531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209925" y="478631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209925" y="1285875"/>
            <a:ext cx="45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862638" y="1700213"/>
            <a:ext cx="280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0          1            2     3    4   5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5786438" y="4191000"/>
            <a:ext cx="183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0   1    2   3    4   5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5862638" y="2514600"/>
            <a:ext cx="109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8000"/>
                </a:solidFill>
              </a:rPr>
              <a:t>6            7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3514725" y="2581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3513138" y="4110038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3514725" y="4867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3514725" y="4486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3514725" y="3724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3514725" y="3343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3514725" y="2962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3514725" y="2200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3514725" y="1819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3514725" y="14382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3514725" y="1285875"/>
            <a:ext cx="3079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1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3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4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2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7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6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5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0</a:t>
            </a:r>
          </a:p>
          <a:p>
            <a:pPr>
              <a:lnSpc>
                <a:spcPct val="138000"/>
              </a:lnSpc>
            </a:pPr>
            <a:r>
              <a:rPr lang="en-US" sz="1800" b="0">
                <a:solidFill>
                  <a:srgbClr val="008000"/>
                </a:solidFill>
              </a:rPr>
              <a:t>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18013" y="3959225"/>
            <a:ext cx="304800" cy="471488"/>
            <a:chOff x="2592" y="2496"/>
            <a:chExt cx="192" cy="297"/>
          </a:xfrm>
        </p:grpSpPr>
        <p:sp>
          <p:nvSpPr>
            <p:cNvPr id="93221" name="Rectangle 37"/>
            <p:cNvSpPr>
              <a:spLocks noChangeArrowheads="1"/>
            </p:cNvSpPr>
            <p:nvPr/>
          </p:nvSpPr>
          <p:spPr bwMode="auto">
            <a:xfrm>
              <a:off x="2592" y="2592"/>
              <a:ext cx="192" cy="14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2" name="Text Box 38"/>
            <p:cNvSpPr txBox="1">
              <a:spLocks noChangeArrowheads="1"/>
            </p:cNvSpPr>
            <p:nvPr/>
          </p:nvSpPr>
          <p:spPr bwMode="auto">
            <a:xfrm>
              <a:off x="2592" y="2496"/>
              <a:ext cx="19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en-US" sz="1800" b="0">
                  <a:solidFill>
                    <a:srgbClr val="008000"/>
                  </a:solidFill>
                </a:rPr>
                <a:t>0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122738" y="1292225"/>
            <a:ext cx="685800" cy="3138488"/>
            <a:chOff x="2400" y="816"/>
            <a:chExt cx="432" cy="1977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2400" y="816"/>
              <a:ext cx="432" cy="1920"/>
              <a:chOff x="2400" y="816"/>
              <a:chExt cx="432" cy="1920"/>
            </a:xfrm>
          </p:grpSpPr>
          <p:sp>
            <p:nvSpPr>
              <p:cNvPr id="93225" name="Rectangle 41"/>
              <p:cNvSpPr>
                <a:spLocks noChangeArrowheads="1"/>
              </p:cNvSpPr>
              <p:nvPr/>
            </p:nvSpPr>
            <p:spPr bwMode="auto">
              <a:xfrm>
                <a:off x="2400" y="1586"/>
                <a:ext cx="192" cy="1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6" name="Rectangle 42"/>
              <p:cNvSpPr>
                <a:spLocks noChangeArrowheads="1"/>
              </p:cNvSpPr>
              <p:nvPr/>
            </p:nvSpPr>
            <p:spPr bwMode="auto">
              <a:xfrm>
                <a:off x="2400" y="2542"/>
                <a:ext cx="192" cy="1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7" name="Text Box 4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43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en-US" sz="1800" b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93228" name="Rectangle 44"/>
              <p:cNvSpPr>
                <a:spLocks noChangeArrowheads="1"/>
              </p:cNvSpPr>
              <p:nvPr/>
            </p:nvSpPr>
            <p:spPr bwMode="auto">
              <a:xfrm>
                <a:off x="2400" y="912"/>
                <a:ext cx="192" cy="144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9" name="Text Box 45"/>
              <p:cNvSpPr txBox="1">
                <a:spLocks noChangeArrowheads="1"/>
              </p:cNvSpPr>
              <p:nvPr/>
            </p:nvSpPr>
            <p:spPr bwMode="auto">
              <a:xfrm>
                <a:off x="2400" y="816"/>
                <a:ext cx="241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en-US" sz="1800" b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sp>
          <p:nvSpPr>
            <p:cNvPr id="93230" name="Text Box 46"/>
            <p:cNvSpPr txBox="1">
              <a:spLocks noChangeArrowheads="1"/>
            </p:cNvSpPr>
            <p:nvPr/>
          </p:nvSpPr>
          <p:spPr bwMode="auto">
            <a:xfrm>
              <a:off x="2400" y="2496"/>
              <a:ext cx="43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en-US" sz="1800" b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3205163" y="5478463"/>
            <a:ext cx="3048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32" name="Rectangle 48"/>
          <p:cNvSpPr>
            <a:spLocks noChangeArrowheads="1"/>
          </p:cNvSpPr>
          <p:nvPr/>
        </p:nvSpPr>
        <p:spPr bwMode="auto">
          <a:xfrm>
            <a:off x="3205163" y="5857875"/>
            <a:ext cx="3048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33" name="Text Box 49"/>
          <p:cNvSpPr txBox="1">
            <a:spLocks noChangeArrowheads="1"/>
          </p:cNvSpPr>
          <p:nvPr/>
        </p:nvSpPr>
        <p:spPr bwMode="auto">
          <a:xfrm>
            <a:off x="3509963" y="5478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Document IDs</a:t>
            </a:r>
          </a:p>
        </p:txBody>
      </p:sp>
      <p:sp>
        <p:nvSpPr>
          <p:cNvPr id="93234" name="Text Box 50"/>
          <p:cNvSpPr txBox="1">
            <a:spLocks noChangeArrowheads="1"/>
          </p:cNvSpPr>
          <p:nvPr/>
        </p:nvSpPr>
        <p:spPr bwMode="auto">
          <a:xfrm>
            <a:off x="3509963" y="578167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Positions</a:t>
            </a: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3813175" y="4491038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813175" y="4870450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3813175" y="144621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0" name="Rectangle 76"/>
          <p:cNvSpPr>
            <a:spLocks noChangeArrowheads="1"/>
          </p:cNvSpPr>
          <p:nvPr/>
        </p:nvSpPr>
        <p:spPr bwMode="auto">
          <a:xfrm>
            <a:off x="3813175" y="1825625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3813175" y="220186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2" name="Rectangle 78"/>
          <p:cNvSpPr>
            <a:spLocks noChangeArrowheads="1"/>
          </p:cNvSpPr>
          <p:nvPr/>
        </p:nvSpPr>
        <p:spPr bwMode="auto">
          <a:xfrm>
            <a:off x="3813175" y="2581275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3" name="Rectangle 79"/>
          <p:cNvSpPr>
            <a:spLocks noChangeArrowheads="1"/>
          </p:cNvSpPr>
          <p:nvPr/>
        </p:nvSpPr>
        <p:spPr bwMode="auto">
          <a:xfrm>
            <a:off x="3813175" y="2960688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4" name="Rectangle 80"/>
          <p:cNvSpPr>
            <a:spLocks noChangeArrowheads="1"/>
          </p:cNvSpPr>
          <p:nvPr/>
        </p:nvSpPr>
        <p:spPr bwMode="auto">
          <a:xfrm>
            <a:off x="3813175" y="3340100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5" name="Rectangle 81"/>
          <p:cNvSpPr>
            <a:spLocks noChangeArrowheads="1"/>
          </p:cNvSpPr>
          <p:nvPr/>
        </p:nvSpPr>
        <p:spPr bwMode="auto">
          <a:xfrm>
            <a:off x="3813175" y="372586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6" name="Rectangle 82"/>
          <p:cNvSpPr>
            <a:spLocks noChangeArrowheads="1"/>
          </p:cNvSpPr>
          <p:nvPr/>
        </p:nvSpPr>
        <p:spPr bwMode="auto">
          <a:xfrm>
            <a:off x="3813175" y="4111625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7" name="Rectangle 83"/>
          <p:cNvSpPr>
            <a:spLocks noChangeArrowheads="1"/>
          </p:cNvSpPr>
          <p:nvPr/>
        </p:nvSpPr>
        <p:spPr bwMode="auto">
          <a:xfrm>
            <a:off x="4422775" y="144621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68" name="Rectangle 84"/>
          <p:cNvSpPr>
            <a:spLocks noChangeArrowheads="1"/>
          </p:cNvSpPr>
          <p:nvPr/>
        </p:nvSpPr>
        <p:spPr bwMode="auto">
          <a:xfrm>
            <a:off x="4718050" y="411321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5018088" y="3959225"/>
            <a:ext cx="304800" cy="471488"/>
            <a:chOff x="2592" y="2496"/>
            <a:chExt cx="192" cy="297"/>
          </a:xfrm>
        </p:grpSpPr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2592" y="2592"/>
              <a:ext cx="192" cy="14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1" name="Text Box 87"/>
            <p:cNvSpPr txBox="1">
              <a:spLocks noChangeArrowheads="1"/>
            </p:cNvSpPr>
            <p:nvPr/>
          </p:nvSpPr>
          <p:spPr bwMode="auto">
            <a:xfrm>
              <a:off x="2592" y="2496"/>
              <a:ext cx="19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en-US" sz="1800" b="0">
                  <a:solidFill>
                    <a:srgbClr val="008000"/>
                  </a:solidFill>
                </a:rPr>
                <a:t>4</a:t>
              </a:r>
            </a:p>
          </p:txBody>
        </p:sp>
      </p:grpSp>
      <p:sp>
        <p:nvSpPr>
          <p:cNvPr id="93272" name="Rectangle 88"/>
          <p:cNvSpPr>
            <a:spLocks noChangeArrowheads="1"/>
          </p:cNvSpPr>
          <p:nvPr/>
        </p:nvSpPr>
        <p:spPr bwMode="auto">
          <a:xfrm>
            <a:off x="5318125" y="4113213"/>
            <a:ext cx="3048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1065</Words>
  <Application>Microsoft Office PowerPoint</Application>
  <PresentationFormat>On-screen Show (4:3)</PresentationFormat>
  <Paragraphs>366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Unicode MS</vt:lpstr>
      <vt:lpstr>Agency FB</vt:lpstr>
      <vt:lpstr>Aparajita</vt:lpstr>
      <vt:lpstr>Arial</vt:lpstr>
      <vt:lpstr>Calibri</vt:lpstr>
      <vt:lpstr>Wingdings</vt:lpstr>
      <vt:lpstr>Office Theme</vt:lpstr>
      <vt:lpstr>Searching and Indexing</vt:lpstr>
      <vt:lpstr>Indexing</vt:lpstr>
      <vt:lpstr>Lucene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an Index (IndexWriter Class)</vt:lpstr>
      <vt:lpstr>Parsing the Documents (Analyzer Class)</vt:lpstr>
      <vt:lpstr>Adding a Document/object to Index (Document  Class)</vt:lpstr>
      <vt:lpstr>Elasticsearch (NO-SQL)</vt:lpstr>
      <vt:lpstr>Highly available </vt:lpstr>
      <vt:lpstr>PowerPoint Presentation</vt:lpstr>
      <vt:lpstr>Admin API</vt:lpstr>
      <vt:lpstr>Rich query API </vt:lpstr>
      <vt:lpstr>Scripting support</vt:lpstr>
      <vt:lpstr>ES_Query syntax</vt:lpstr>
      <vt:lpstr>ES_Query syntax</vt:lpstr>
      <vt:lpstr>Filter_syntax</vt:lpstr>
      <vt:lpstr>Facets_Syntax</vt:lpstr>
      <vt:lpstr>Facets_Syntax</vt:lpstr>
      <vt:lpstr>Assignment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Indexing</dc:title>
  <dc:creator>Prakash Bhatt</dc:creator>
  <cp:lastModifiedBy>Suroj Maharjan</cp:lastModifiedBy>
  <cp:revision>56</cp:revision>
  <dcterms:created xsi:type="dcterms:W3CDTF">2013-05-26T17:03:57Z</dcterms:created>
  <dcterms:modified xsi:type="dcterms:W3CDTF">2015-10-10T06:40:21Z</dcterms:modified>
</cp:coreProperties>
</file>