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  <p:sldMasterId id="2147483660" r:id="rId3"/>
  </p:sldMasterIdLst>
  <p:notesMasterIdLst>
    <p:notesMasterId r:id="rId6"/>
  </p:notesMasterIdLst>
  <p:handoutMasterIdLst>
    <p:handoutMasterId r:id="rId7"/>
  </p:handoutMasterIdLst>
  <p:sldIdLst>
    <p:sldId id="256" r:id="rId4"/>
    <p:sldId id="28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TERCHAPAGAIN" initials="P" lastIdx="2" clrIdx="0">
    <p:extLst>
      <p:ext uri="{19B8F6BF-5375-455C-9EA6-DF929625EA0E}">
        <p15:presenceInfo xmlns:p15="http://schemas.microsoft.com/office/powerpoint/2012/main" userId="PETERCHAPAGA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215" autoAdjust="0"/>
    <p:restoredTop sz="94660"/>
  </p:normalViewPr>
  <p:slideViewPr>
    <p:cSldViewPr snapToGrid="0">
      <p:cViewPr varScale="1">
        <p:scale>
          <a:sx n="65" d="100"/>
          <a:sy n="65" d="100"/>
        </p:scale>
        <p:origin x="12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370"/>
    </p:cViewPr>
  </p:sorterViewPr>
  <p:notesViewPr>
    <p:cSldViewPr snapToGrid="0">
      <p:cViewPr varScale="1">
        <p:scale>
          <a:sx n="69" d="100"/>
          <a:sy n="69" d="100"/>
        </p:scale>
        <p:origin x="3264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Master" Target="slideMasters/slideMaster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2.xml"/><Relationship Id="rId10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3E0BE3-463E-487B-B716-77FFA30EA717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Python Programming 2017.  https://www.python.org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24DAFF-B253-4744-B3C0-725A0FE25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512382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DEC35C-4CAE-4F25-B3C3-137572B012EB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Python Programming 2017.  https://www.python.org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238B5F-5D1C-4021-972C-DF3246321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529977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2577" y="5814646"/>
            <a:ext cx="1233854" cy="1053734"/>
          </a:xfr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/>
          <a:p>
            <a:fld id="{72095589-1F2D-4229-8793-7914286CC95D}" type="datetime1">
              <a:rPr lang="en-US" smtClean="0"/>
              <a:t>3/21/2017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Programming 2017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B63E0-6EC5-4007-90B5-64164FE95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124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2EE64-96CE-4274-81F7-8145DC33C301}" type="datetime1">
              <a:rPr lang="en-US" smtClean="0"/>
              <a:t>3/21/2017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Programming 2017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B63E0-6EC5-4007-90B5-64164FE95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784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8B6D6-B9DD-445B-9CF3-1B88585CD718}" type="datetime1">
              <a:rPr lang="en-US" smtClean="0"/>
              <a:t>3/21/2017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Programming 2017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B63E0-6EC5-4007-90B5-64164FE95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9189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6762C-E026-40C6-869B-46FDA69BBE10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327D2-AB01-4DD8-A0CD-698650CE4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3469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6762C-E026-40C6-869B-46FDA69BBE10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327D2-AB01-4DD8-A0CD-698650CE4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2598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6762C-E026-40C6-869B-46FDA69BBE10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327D2-AB01-4DD8-A0CD-698650CE4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006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6762C-E026-40C6-869B-46FDA69BBE10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327D2-AB01-4DD8-A0CD-698650CE4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0689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6762C-E026-40C6-869B-46FDA69BBE10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327D2-AB01-4DD8-A0CD-698650CE4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5731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6762C-E026-40C6-869B-46FDA69BBE10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327D2-AB01-4DD8-A0CD-698650CE4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4064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6762C-E026-40C6-869B-46FDA69BBE10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327D2-AB01-4DD8-A0CD-698650CE4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3053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6762C-E026-40C6-869B-46FDA69BBE10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327D2-AB01-4DD8-A0CD-698650CE4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851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82F5F-9B4F-4A5C-831E-120949344C92}" type="datetime1">
              <a:rPr lang="en-US" smtClean="0"/>
              <a:t>3/21/2017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Programming 2017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B63E0-6EC5-4007-90B5-64164FE95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52282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6762C-E026-40C6-869B-46FDA69BBE10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327D2-AB01-4DD8-A0CD-698650CE4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94563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6762C-E026-40C6-869B-46FDA69BBE10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327D2-AB01-4DD8-A0CD-698650CE4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29663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6762C-E026-40C6-869B-46FDA69BBE10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327D2-AB01-4DD8-A0CD-698650CE4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17717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E9E45-B669-4A43-8B9E-837119EB0DD3}" type="datetime1">
              <a:rPr lang="en-US" smtClean="0"/>
              <a:t>3/21/2017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Programming 2017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D21F2-4C92-4C83-929E-6873167512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96538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A510D-6B86-4582-AF81-2DE653D099D7}" type="datetime1">
              <a:rPr lang="en-US" smtClean="0"/>
              <a:t>3/21/2017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Programming 2017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D21F2-4C92-4C83-929E-6873167512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35444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F55E-C955-480E-A584-66D799BA9E83}" type="datetime1">
              <a:rPr lang="en-US" smtClean="0"/>
              <a:t>3/21/2017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Programming 2017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D21F2-4C92-4C83-929E-6873167512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47035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13AF9-560C-4C87-A060-76ECE80A9794}" type="datetime1">
              <a:rPr lang="en-US" smtClean="0"/>
              <a:t>3/21/2017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Programming 2017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D21F2-4C92-4C83-929E-6873167512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70347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AD518-FFB5-4660-80A9-484DCA4A4002}" type="datetime1">
              <a:rPr lang="en-US" smtClean="0"/>
              <a:t>3/21/2017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Programming 2017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D21F2-4C92-4C83-929E-6873167512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94721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87E42-D10B-4207-B78A-ACA68AA0A68F}" type="datetime1">
              <a:rPr lang="en-US" smtClean="0"/>
              <a:t>3/21/2017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Programming 2017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D21F2-4C92-4C83-929E-6873167512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64401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E498A-CD33-4B65-8AFD-4E31FE81F72D}" type="datetime1">
              <a:rPr lang="en-US" smtClean="0"/>
              <a:t>3/21/2017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Programming 2017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D21F2-4C92-4C83-929E-6873167512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107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0E361-17BE-4288-AB08-3B97BE0737C5}" type="datetime1">
              <a:rPr lang="en-US" smtClean="0"/>
              <a:t>3/21/2017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Programming 2017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B63E0-6EC5-4007-90B5-64164FE95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41174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B26F4-13D4-43D6-A93F-56528E17975A}" type="datetime1">
              <a:rPr lang="en-US" smtClean="0"/>
              <a:t>3/21/2017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Programming 2017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D21F2-4C92-4C83-929E-6873167512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77775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BD7E-6FF0-4E09-805C-AA88A4081083}" type="datetime1">
              <a:rPr lang="en-US" smtClean="0"/>
              <a:t>3/21/2017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Programming 2017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D21F2-4C92-4C83-929E-6873167512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30703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56BD1-7354-4DA0-8F03-706940EEC3C8}" type="datetime1">
              <a:rPr lang="en-US" smtClean="0"/>
              <a:t>3/21/2017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Programming 2017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D21F2-4C92-4C83-929E-6873167512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33943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1BE92-4DAA-4B83-A86A-7009169ECDC7}" type="datetime1">
              <a:rPr lang="en-US" smtClean="0"/>
              <a:t>3/21/2017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Programming 2017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D21F2-4C92-4C83-929E-6873167512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024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2707-F4DE-4EC3-906A-E569EC4FE6A2}" type="datetime1">
              <a:rPr lang="en-US" smtClean="0"/>
              <a:t>3/21/2017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Programming 2017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B63E0-6EC5-4007-90B5-64164FE95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638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AB92F-2757-4D94-8EE0-4CE602C71ACD}" type="datetime1">
              <a:rPr lang="en-US" smtClean="0"/>
              <a:t>3/21/2017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Programming 2017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B63E0-6EC5-4007-90B5-64164FE95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56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FC12C-7C3B-4414-AA1B-E86D050AB677}" type="datetime1">
              <a:rPr lang="en-US" smtClean="0"/>
              <a:t>3/21/2017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Programming 2017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B63E0-6EC5-4007-90B5-64164FE95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781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8A447-BA34-4273-95A6-71AB9806CD6B}" type="datetime1">
              <a:rPr lang="en-US" smtClean="0"/>
              <a:t>3/21/2017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Programming 2017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B63E0-6EC5-4007-90B5-64164FE95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421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7F3D7-0A62-4B5F-9DF7-879DC6E4D81A}" type="datetime1">
              <a:rPr lang="en-US" smtClean="0"/>
              <a:t>3/21/2017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Programming 2017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B63E0-6EC5-4007-90B5-64164FE95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901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3956E-0D60-4C7D-9238-FADDCB6660C3}" type="datetime1">
              <a:rPr lang="en-US" smtClean="0"/>
              <a:t>3/21/2017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Programming 2017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B63E0-6EC5-4007-90B5-64164FE95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520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artisticPencilSketch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4B124-5BB2-44B0-9672-EC3E897DD3A4}" type="datetime1">
              <a:rPr lang="en-US" smtClean="0"/>
              <a:t>3/21/2017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Python Programming 2017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B63E0-6EC5-4007-90B5-64164FE95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670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B6762C-E026-40C6-869B-46FDA69BBE10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8327D2-AB01-4DD8-A0CD-698650CE4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087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artisticPencilSketch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61DF8-C7D3-4A7B-A51B-C4D4681F1B37}" type="datetime1">
              <a:rPr lang="en-US" smtClean="0"/>
              <a:t>3/21/2017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Python Programming 2017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FD21F2-4C92-4C83-929E-6873167512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289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74476" y="6377231"/>
            <a:ext cx="4114800" cy="365125"/>
          </a:xfrm>
        </p:spPr>
        <p:txBody>
          <a:bodyPr/>
          <a:lstStyle/>
          <a:p>
            <a:r>
              <a:rPr lang="en-US" dirty="0" smtClean="0"/>
              <a:t>Python Programming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B63E0-6EC5-4007-90B5-64164FE953DE}" type="slidenum">
              <a:rPr lang="en-US" smtClean="0"/>
              <a:t>1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305" y="764123"/>
            <a:ext cx="7727143" cy="2610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576010" y="5987018"/>
            <a:ext cx="5406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https://www.python.org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890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08996"/>
          </a:xfrm>
        </p:spPr>
        <p:txBody>
          <a:bodyPr/>
          <a:lstStyle/>
          <a:p>
            <a:r>
              <a:rPr lang="en-US" dirty="0" smtClean="0"/>
              <a:t>Modules and Packages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Programming 2017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B63E0-6EC5-4007-90B5-64164FE953DE}" type="slidenum">
              <a:rPr lang="en-US" smtClean="0"/>
              <a:t>2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38200" y="1474121"/>
            <a:ext cx="1086273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 smtClean="0">
                <a:solidFill>
                  <a:srgbClr val="000000"/>
                </a:solidFill>
              </a:rPr>
              <a:t>“</a:t>
            </a:r>
            <a:r>
              <a:rPr lang="en-US" sz="2400" b="1" dirty="0" smtClean="0">
                <a:solidFill>
                  <a:srgbClr val="000000"/>
                </a:solidFill>
              </a:rPr>
              <a:t>modules</a:t>
            </a:r>
            <a:r>
              <a:rPr lang="en-US" sz="2400" dirty="0" smtClean="0">
                <a:solidFill>
                  <a:srgbClr val="000000"/>
                </a:solidFill>
              </a:rPr>
              <a:t>” are </a:t>
            </a:r>
            <a:r>
              <a:rPr lang="en-US" sz="2400" b="1" dirty="0" smtClean="0">
                <a:solidFill>
                  <a:srgbClr val="000000"/>
                </a:solidFill>
              </a:rPr>
              <a:t>files</a:t>
            </a:r>
            <a:r>
              <a:rPr lang="en-US" sz="2400" dirty="0" smtClean="0">
                <a:solidFill>
                  <a:srgbClr val="000000"/>
                </a:solidFill>
              </a:rPr>
              <a:t> that contain Python code, class </a:t>
            </a:r>
            <a:r>
              <a:rPr lang="en-US" sz="2400" dirty="0" smtClean="0">
                <a:solidFill>
                  <a:srgbClr val="000000"/>
                </a:solidFill>
              </a:rPr>
              <a:t>definitions, functions, variables etc.. </a:t>
            </a:r>
            <a:r>
              <a:rPr lang="en-US" sz="2400" dirty="0" smtClean="0">
                <a:solidFill>
                  <a:srgbClr val="000000"/>
                </a:solidFill>
              </a:rPr>
              <a:t>and can be </a:t>
            </a:r>
            <a:r>
              <a:rPr lang="en-US" sz="2400" b="1" dirty="0" smtClean="0">
                <a:solidFill>
                  <a:srgbClr val="000000"/>
                </a:solidFill>
              </a:rPr>
              <a:t>executed</a:t>
            </a:r>
            <a:r>
              <a:rPr lang="en-US" sz="2400" dirty="0" smtClean="0">
                <a:solidFill>
                  <a:srgbClr val="000000"/>
                </a:solidFill>
              </a:rPr>
              <a:t> and </a:t>
            </a:r>
            <a:r>
              <a:rPr lang="en-US" sz="2400" b="1" dirty="0" smtClean="0">
                <a:solidFill>
                  <a:srgbClr val="000000"/>
                </a:solidFill>
              </a:rPr>
              <a:t>imported</a:t>
            </a:r>
            <a:r>
              <a:rPr lang="en-US" sz="2400" dirty="0" smtClean="0">
                <a:solidFill>
                  <a:srgbClr val="000000"/>
                </a:solidFill>
              </a:rPr>
              <a:t>. </a:t>
            </a:r>
            <a:endParaRPr lang="en-US" sz="2400" dirty="0" smtClean="0">
              <a:solidFill>
                <a:srgbClr val="000000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400" dirty="0">
              <a:solidFill>
                <a:srgbClr val="000000"/>
              </a:solidFill>
            </a:endParaRPr>
          </a:p>
          <a:p>
            <a:pPr>
              <a:defRPr/>
            </a:pPr>
            <a:r>
              <a:rPr lang="en-US" sz="2400" dirty="0"/>
              <a:t>Modules: Helps </a:t>
            </a:r>
            <a:r>
              <a:rPr lang="en-US" sz="2400" b="1" dirty="0" smtClean="0"/>
              <a:t>organizing, maintaining </a:t>
            </a:r>
            <a:r>
              <a:rPr lang="en-US" sz="2400" dirty="0" smtClean="0"/>
              <a:t>the</a:t>
            </a:r>
            <a:r>
              <a:rPr lang="en-US" sz="2400" dirty="0"/>
              <a:t> Python </a:t>
            </a:r>
            <a:r>
              <a:rPr lang="en-US" sz="2400" dirty="0" smtClean="0"/>
              <a:t>code</a:t>
            </a:r>
            <a:r>
              <a:rPr lang="en-US" sz="2400" dirty="0"/>
              <a:t> we develop </a:t>
            </a:r>
            <a:r>
              <a:rPr lang="en-US" sz="2400" dirty="0" smtClean="0"/>
              <a:t>and</a:t>
            </a:r>
            <a:r>
              <a:rPr lang="en-US" sz="2400" dirty="0"/>
              <a:t> </a:t>
            </a:r>
            <a:r>
              <a:rPr lang="en-US" sz="2400" b="1" dirty="0"/>
              <a:t>Using</a:t>
            </a:r>
            <a:r>
              <a:rPr lang="en-US" sz="2400" dirty="0"/>
              <a:t> it </a:t>
            </a:r>
            <a:endParaRPr lang="en-US" sz="2400" dirty="0" smtClean="0"/>
          </a:p>
          <a:p>
            <a:pPr>
              <a:defRPr/>
            </a:pPr>
            <a:r>
              <a:rPr lang="en-US" sz="2400" dirty="0" smtClean="0"/>
              <a:t>with</a:t>
            </a:r>
            <a:r>
              <a:rPr lang="en-US" sz="2400" dirty="0"/>
              <a:t> </a:t>
            </a:r>
            <a:r>
              <a:rPr lang="en-US" sz="2400" dirty="0"/>
              <a:t> </a:t>
            </a:r>
            <a:r>
              <a:rPr lang="en-US" sz="2400" dirty="0" smtClean="0"/>
              <a:t>other</a:t>
            </a:r>
            <a:r>
              <a:rPr lang="en-US" sz="2400" dirty="0"/>
              <a:t> Code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400" dirty="0" smtClean="0"/>
          </a:p>
        </p:txBody>
      </p:sp>
      <p:sp>
        <p:nvSpPr>
          <p:cNvPr id="10" name="Rectangle 9"/>
          <p:cNvSpPr/>
          <p:nvPr/>
        </p:nvSpPr>
        <p:spPr>
          <a:xfrm>
            <a:off x="838200" y="3782445"/>
            <a:ext cx="414675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555555"/>
                </a:solidFill>
                <a:latin typeface="verdana" panose="020B0604030504040204" pitchFamily="34" charset="0"/>
              </a:rPr>
              <a:t>Modular programming is a software design technique to split your code into separate </a:t>
            </a:r>
            <a:r>
              <a:rPr lang="en-US" sz="2000" dirty="0" smtClean="0">
                <a:solidFill>
                  <a:srgbClr val="555555"/>
                </a:solidFill>
                <a:latin typeface="verdana" panose="020B0604030504040204" pitchFamily="34" charset="0"/>
              </a:rPr>
              <a:t>parts: called Modules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076103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1087</TotalTime>
  <Words>58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Calibri</vt:lpstr>
      <vt:lpstr>Calibri Light</vt:lpstr>
      <vt:lpstr>verdana</vt:lpstr>
      <vt:lpstr>Office Theme</vt:lpstr>
      <vt:lpstr>1_Custom Design</vt:lpstr>
      <vt:lpstr>Custom Design</vt:lpstr>
      <vt:lpstr>PowerPoint Presentation</vt:lpstr>
      <vt:lpstr>Modules and Packages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subject>Python</dc:subject>
  <dc:creator>PETERCHAPAGAIN</dc:creator>
  <cp:lastModifiedBy>PETERCHAPAGAIN</cp:lastModifiedBy>
  <cp:revision>233</cp:revision>
  <dcterms:created xsi:type="dcterms:W3CDTF">2017-03-02T02:14:36Z</dcterms:created>
  <dcterms:modified xsi:type="dcterms:W3CDTF">2017-03-21T13:56:52Z</dcterms:modified>
</cp:coreProperties>
</file>