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6"/>
  </p:notesMasterIdLst>
  <p:handoutMasterIdLst>
    <p:handoutMasterId r:id="rId7"/>
  </p:handoutMasterIdLst>
  <p:sldIdLst>
    <p:sldId id="256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CHAPAGAIN" initials="P" lastIdx="2" clrIdx="0">
    <p:extLst>
      <p:ext uri="{19B8F6BF-5375-455C-9EA6-DF929625EA0E}">
        <p15:presenceInfo xmlns:p15="http://schemas.microsoft.com/office/powerpoint/2012/main" userId="PETERCHAPAG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7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E0BE3-463E-487B-B716-77FFA30EA71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 2017.  https://www.python.org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4DAFF-B253-4744-B3C0-725A0FE2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23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C35C-4CAE-4F25-B3C3-137572B012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 Programming 2017.  https://www.python.org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8B5F-5D1C-4021-972C-DF324632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99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7" y="5814646"/>
            <a:ext cx="1233854" cy="1053734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fld id="{72095589-1F2D-4229-8793-7914286CC95D}" type="datetime1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EE64-96CE-4274-81F7-8145DC33C301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6D6-B9DD-445B-9CF3-1B88585CD718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6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5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F5F-9B4F-4A5C-831E-120949344C92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5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6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7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9E45-B669-4A43-8B9E-837119EB0DD3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5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510D-6B86-4582-AF81-2DE653D099D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F55E-C955-480E-A584-66D799BA9E83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0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3AF9-560C-4C87-A060-76ECE80A9794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3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D518-FFB5-4660-80A9-484DCA4A4002}" type="datetime1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7E42-D10B-4207-B78A-ACA68AA0A68F}" type="datetime1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4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498A-CD33-4B65-8AFD-4E31FE81F72D}" type="datetime1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361-17BE-4288-AB08-3B97BE0737C5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1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26F4-13D4-43D6-A93F-56528E17975A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7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BD7E-6FF0-4E09-805C-AA88A4081083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6BD1-7354-4DA0-8F03-706940EEC3C8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9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BE92-4DAA-4B83-A86A-7009169ECDC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2707-F4DE-4EC3-906A-E569EC4FE6A2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B92F-2757-4D94-8EE0-4CE602C71ACD}" type="datetime1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12C-7C3B-4414-AA1B-E86D050AB677}" type="datetime1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A447-BA34-4273-95A6-71AB9806CD6B}" type="datetime1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F3D7-0A62-4B5F-9DF7-879DC6E4D81A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956E-0D60-4C7D-9238-FADDCB6660C3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B124-5BB2-44B0-9672-EC3E897DD3A4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63E0-6EC5-4007-90B5-64164FE95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762C-E026-40C6-869B-46FDA69BBE10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27D2-AB01-4DD8-A0CD-698650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1DF8-C7D3-4A7B-A51B-C4D4681F1B3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21F2-4C92-4C83-929E-68731675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4476" y="6377231"/>
            <a:ext cx="4114800" cy="365125"/>
          </a:xfrm>
        </p:spPr>
        <p:txBody>
          <a:bodyPr/>
          <a:lstStyle/>
          <a:p>
            <a:r>
              <a:rPr lang="en-US" dirty="0" smtClean="0"/>
              <a:t>Python Programming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5" y="764123"/>
            <a:ext cx="7727143" cy="26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6010" y="5987018"/>
            <a:ext cx="54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382591"/>
            <a:ext cx="10515600" cy="1108996"/>
          </a:xfrm>
        </p:spPr>
        <p:txBody>
          <a:bodyPr/>
          <a:lstStyle/>
          <a:p>
            <a:r>
              <a:rPr lang="en-US" dirty="0" smtClean="0"/>
              <a:t>Modules and Packages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Programming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63E0-6EC5-4007-90B5-64164FE953DE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4633" y="2617679"/>
            <a:ext cx="10862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b="1" dirty="0" smtClean="0">
                <a:solidFill>
                  <a:srgbClr val="000000"/>
                </a:solidFill>
              </a:rPr>
              <a:t>modules</a:t>
            </a:r>
            <a:r>
              <a:rPr lang="en-US" sz="2400" dirty="0" smtClean="0">
                <a:solidFill>
                  <a:srgbClr val="000000"/>
                </a:solidFill>
              </a:rPr>
              <a:t>” are </a:t>
            </a:r>
            <a:r>
              <a:rPr lang="en-US" sz="2400" b="1" dirty="0" smtClean="0">
                <a:solidFill>
                  <a:srgbClr val="000000"/>
                </a:solidFill>
              </a:rPr>
              <a:t>files</a:t>
            </a:r>
            <a:r>
              <a:rPr lang="en-US" sz="2400" dirty="0" smtClean="0">
                <a:solidFill>
                  <a:srgbClr val="000000"/>
                </a:solidFill>
              </a:rPr>
              <a:t> that contain Python code, class </a:t>
            </a:r>
            <a:r>
              <a:rPr lang="en-US" sz="2400" dirty="0" smtClean="0">
                <a:solidFill>
                  <a:srgbClr val="000000"/>
                </a:solidFill>
              </a:rPr>
              <a:t>definitions, functions, variables etc.. </a:t>
            </a:r>
            <a:r>
              <a:rPr lang="en-US" sz="2400" dirty="0" smtClean="0">
                <a:solidFill>
                  <a:srgbClr val="000000"/>
                </a:solidFill>
              </a:rPr>
              <a:t>and can be </a:t>
            </a:r>
            <a:r>
              <a:rPr lang="en-US" sz="2400" b="1" dirty="0" smtClean="0">
                <a:solidFill>
                  <a:srgbClr val="000000"/>
                </a:solidFill>
              </a:rPr>
              <a:t>executed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b="1" dirty="0" smtClean="0">
                <a:solidFill>
                  <a:srgbClr val="000000"/>
                </a:solidFill>
              </a:rPr>
              <a:t>imported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400" dirty="0"/>
              <a:t>Modules: Helps </a:t>
            </a:r>
            <a:r>
              <a:rPr lang="en-US" sz="2400" b="1" dirty="0" smtClean="0"/>
              <a:t>organizing, maintaining </a:t>
            </a:r>
            <a:r>
              <a:rPr lang="en-US" sz="2400" dirty="0" smtClean="0"/>
              <a:t>the</a:t>
            </a:r>
            <a:r>
              <a:rPr lang="en-US" sz="2400" dirty="0"/>
              <a:t> Python </a:t>
            </a:r>
            <a:r>
              <a:rPr lang="en-US" sz="2400" dirty="0" smtClean="0"/>
              <a:t>code</a:t>
            </a:r>
            <a:r>
              <a:rPr lang="en-US" sz="2400" dirty="0"/>
              <a:t> we develop </a:t>
            </a:r>
            <a:r>
              <a:rPr lang="en-US" sz="2400" dirty="0" smtClean="0"/>
              <a:t>and</a:t>
            </a:r>
            <a:r>
              <a:rPr lang="en-US" sz="2400" dirty="0"/>
              <a:t> </a:t>
            </a:r>
            <a:r>
              <a:rPr lang="en-US" sz="2400" b="1" dirty="0"/>
              <a:t>Using</a:t>
            </a:r>
            <a:r>
              <a:rPr lang="en-US" sz="2400" dirty="0"/>
              <a:t> it 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with</a:t>
            </a:r>
            <a:r>
              <a:rPr lang="en-US" sz="2400" dirty="0"/>
              <a:t> </a:t>
            </a:r>
            <a:r>
              <a:rPr lang="en-US" sz="2400" dirty="0"/>
              <a:t> </a:t>
            </a:r>
            <a:r>
              <a:rPr lang="en-US" sz="2400" dirty="0" smtClean="0"/>
              <a:t>other</a:t>
            </a:r>
            <a:r>
              <a:rPr lang="en-US" sz="2400" dirty="0"/>
              <a:t> 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64633" y="1502429"/>
            <a:ext cx="10862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55555"/>
                </a:solidFill>
                <a:latin typeface="verdana" panose="020B0604030504040204" pitchFamily="34" charset="0"/>
              </a:rPr>
              <a:t>Modular programming is a software design technique to </a:t>
            </a:r>
            <a:r>
              <a:rPr lang="en-US" sz="2000" b="1" dirty="0">
                <a:solidFill>
                  <a:srgbClr val="555555"/>
                </a:solidFill>
                <a:latin typeface="verdana" panose="020B0604030504040204" pitchFamily="34" charset="0"/>
              </a:rPr>
              <a:t>split</a:t>
            </a:r>
            <a:r>
              <a:rPr lang="en-US" sz="2000" dirty="0">
                <a:solidFill>
                  <a:srgbClr val="555555"/>
                </a:solidFill>
                <a:latin typeface="verdana" panose="020B0604030504040204" pitchFamily="34" charset="0"/>
              </a:rPr>
              <a:t> your code into separate </a:t>
            </a:r>
            <a:r>
              <a:rPr lang="en-US" sz="20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parts: called </a:t>
            </a:r>
            <a:r>
              <a:rPr lang="en-US" sz="2000" b="1" dirty="0" smtClean="0">
                <a:solidFill>
                  <a:srgbClr val="555555"/>
                </a:solidFill>
                <a:latin typeface="verdana" panose="020B0604030504040204" pitchFamily="34" charset="0"/>
              </a:rPr>
              <a:t>Modules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3111910" y="4677668"/>
            <a:ext cx="8068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55555"/>
                </a:solidFill>
                <a:latin typeface="verdana" panose="020B0604030504040204" pitchFamily="34" charset="0"/>
              </a:rPr>
              <a:t>Modules code can be executed after they are imported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1910" y="51795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sys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collections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Counter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1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68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verdana</vt:lpstr>
      <vt:lpstr>Office Theme</vt:lpstr>
      <vt:lpstr>1_Custom Design</vt:lpstr>
      <vt:lpstr>Custom Design</vt:lpstr>
      <vt:lpstr>PowerPoint Presentation</vt:lpstr>
      <vt:lpstr>Modules and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subject>Python</dc:subject>
  <dc:creator>PETERCHAPAGAIN</dc:creator>
  <cp:lastModifiedBy>PETERCHAPAGAIN</cp:lastModifiedBy>
  <cp:revision>235</cp:revision>
  <dcterms:created xsi:type="dcterms:W3CDTF">2017-03-02T02:14:36Z</dcterms:created>
  <dcterms:modified xsi:type="dcterms:W3CDTF">2017-03-21T14:03:26Z</dcterms:modified>
</cp:coreProperties>
</file>