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F8AA-53ED-47AE-A15C-A875A75D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6A2E1-8EAE-434D-AB86-A3D9C35FA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04A88-99F9-4384-82F0-C694B6FC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B235-6C03-4FB2-A36F-FDC89D5B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83D41-3BDB-45FA-A662-8A702865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81FA2-0483-4910-AEBC-AF5B79BE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96E95-D42D-496F-90D7-5630CCD9B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C8F36-2A75-417F-8DBB-CBA23D0B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A1066-C97F-418D-AC4B-C0241C14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0360-78E8-427C-A669-477B8A9B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3EEBA-CAE9-4320-9BA9-F7D833F61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8BC84-7287-4661-8330-74F4E6187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ED6E0-0BBC-4115-9528-CBD84B49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0998B-79DE-4846-BA63-76CB93B3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3D8F-4F25-4199-82AA-CDC54B1B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4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7" y="394627"/>
            <a:ext cx="5996619" cy="2131033"/>
          </a:xfrm>
        </p:spPr>
        <p:txBody>
          <a:bodyPr rtlCol="0" anchor="ctr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sz="3300" noProof="0">
                <a:cs typeface="Posterama" panose="020B0504020200020000" pitchFamily="34" charset="0"/>
              </a:rPr>
              <a:t>마스터 제목 스타일 편집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7" y="20964"/>
            <a:ext cx="3997615" cy="6816079"/>
            <a:chOff x="8059620" y="41922"/>
            <a:chExt cx="3997615" cy="6816077"/>
          </a:xfrm>
        </p:grpSpPr>
        <p:pic>
          <p:nvPicPr>
            <p:cNvPr id="9" name="그림 8" descr="어둠 속에 앉아 있는 고양이 앞 모습을 담은 그림&#10;&#10;자동 생성된 설명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그림 9" descr="어둠 속에 앉아 있는 고양이 앞 모습을 담은 그림&#10;&#10;자동 생성된 설명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부제목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2" y="381000"/>
            <a:ext cx="3997745" cy="213360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ko-KR" altLang="en-US" sz="1650" noProof="0">
                <a:cs typeface="Segoe UI Semilight" panose="020B0402040204020203" pitchFamily="34" charset="0"/>
              </a:rPr>
              <a:t>클릭하여 마스터 부제목 스타일 편집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B850FF-6169-4056-8077-06FFA93A5366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5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78B21-5B55-4B21-BA94-3CEB7993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8E446-9B12-4228-9B62-24605C69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5F58B-E5B1-4E97-BAFA-180B9E7D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33E93-6306-41BF-B8EC-E5C8F125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753FE-1F04-415E-83F7-00F55A70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100DD-95AC-4A1C-A50F-FA6B86A1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18CB4-EB60-46CA-85C7-5467B6E0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4EA5C-F688-4531-B6EA-3112DCE8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4FB0A-4664-4709-BE84-53DD0F9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47D24-B52D-49F8-AA15-88534DF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78C1B-2A89-4DF9-9839-AB412CF3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C79B0-901C-4474-8563-E5980528C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3CC5D-1477-4CAE-8FAF-991A916F3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F9FF4-D4CB-4688-8EAE-AC9D62DE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28901-FCC9-4878-86CE-330B5683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CD0A9-229A-49DD-B8A4-71CC9E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B8BFD-1780-40B6-B2D5-327811D6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7C9C6-831E-4DE3-8085-4C48DE00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86A00-95FE-4C8C-83F7-57604566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BCA97D-3FBC-4476-B0FB-6D2B5EF5F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54F878-B6EB-4DEE-A324-7DF40EAF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D7463-0E71-4534-9696-60A85F8F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B6A7B4-B37B-4EE6-970A-70994161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A885B6-125A-458E-B8BE-AAD382CE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9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C7A84-4AA1-43C5-9F81-77AC1869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4F2E7F-D7CE-48B5-A4FC-AA7E5BD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099351-E413-477D-B2B8-99694FF4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46BC05-ABC6-47C4-9A2A-700FE62E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73335-2B94-40D4-B34A-4341BDF9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33E9DA-AAF3-4134-B6EB-31C1351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E7899E-8BCC-4CBA-8053-713061A2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56C4E-28F1-40E2-9DE0-C38E4799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5ACBF-9CE3-44F5-9F42-D24DA3AD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3EBB8-CB47-4708-BB7D-7D37CB21F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8551F-AD6C-441C-BEDD-CF17BDB7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D2E12-E19D-41F2-A411-925791A6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D9EF6-A15E-4AA7-9180-0359CEE7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48F31-15C4-4119-85AE-95754810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4A040-8200-4893-B85D-45088DEF3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076A8-5D0B-46A1-822D-CDDD0DBF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C1CD4-52C9-4B93-80AA-A38C7080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2B71A-AC52-4843-93F9-EBC9C533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221F0-E8EC-47C4-82BB-BE7EC9CB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9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70428-AB94-42E1-8AE4-08734356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4B527-2A2D-4BE4-8055-E818C0631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83070-D305-43A2-87D0-6788922B0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0468-F3B5-4E03-A20F-BE37EFE107F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9454B-73C9-4318-B16B-7C7904162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5C820-3293-4062-9262-3E57C8129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C4D0-FC0A-4F19-8BDD-8B836D02C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6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자기 디스크 80">
            <a:extLst>
              <a:ext uri="{FF2B5EF4-FFF2-40B4-BE49-F238E27FC236}">
                <a16:creationId xmlns:a16="http://schemas.microsoft.com/office/drawing/2014/main" id="{B02A4CEE-EDA0-4DD0-BE6F-11D133C27008}"/>
              </a:ext>
            </a:extLst>
          </p:cNvPr>
          <p:cNvSpPr/>
          <p:nvPr/>
        </p:nvSpPr>
        <p:spPr>
          <a:xfrm>
            <a:off x="3716813" y="3357788"/>
            <a:ext cx="891540" cy="999432"/>
          </a:xfrm>
          <a:prstGeom prst="flowChartMagneticDisk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t_member_info</a:t>
            </a:r>
            <a:endParaRPr lang="en-US" altLang="ko-KR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(</a:t>
            </a:r>
            <a:r>
              <a:rPr lang="ko-KR" alt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회원</a:t>
            </a:r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)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3" name="순서도: 자기 디스크 82">
            <a:extLst>
              <a:ext uri="{FF2B5EF4-FFF2-40B4-BE49-F238E27FC236}">
                <a16:creationId xmlns:a16="http://schemas.microsoft.com/office/drawing/2014/main" id="{C56927F7-BAB9-4D7D-AF09-01DCCFA2DED6}"/>
              </a:ext>
            </a:extLst>
          </p:cNvPr>
          <p:cNvSpPr/>
          <p:nvPr/>
        </p:nvSpPr>
        <p:spPr>
          <a:xfrm>
            <a:off x="2206600" y="4092906"/>
            <a:ext cx="766557" cy="53314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t_member_point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4" name="순서도: 자기 디스크 83">
            <a:extLst>
              <a:ext uri="{FF2B5EF4-FFF2-40B4-BE49-F238E27FC236}">
                <a16:creationId xmlns:a16="http://schemas.microsoft.com/office/drawing/2014/main" id="{EA2CCA39-9DE1-4CD4-BFB6-A373A3E8FB69}"/>
              </a:ext>
            </a:extLst>
          </p:cNvPr>
          <p:cNvSpPr/>
          <p:nvPr/>
        </p:nvSpPr>
        <p:spPr>
          <a:xfrm>
            <a:off x="2201579" y="3656690"/>
            <a:ext cx="766557" cy="39562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t_member_addr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순서도: 자기 디스크 84">
            <a:extLst>
              <a:ext uri="{FF2B5EF4-FFF2-40B4-BE49-F238E27FC236}">
                <a16:creationId xmlns:a16="http://schemas.microsoft.com/office/drawing/2014/main" id="{4C21CB4D-0541-4DAC-817D-B2C003ABE221}"/>
              </a:ext>
            </a:extLst>
          </p:cNvPr>
          <p:cNvSpPr/>
          <p:nvPr/>
        </p:nvSpPr>
        <p:spPr>
          <a:xfrm>
            <a:off x="3271090" y="5724672"/>
            <a:ext cx="891540" cy="999432"/>
          </a:xfrm>
          <a:prstGeom prst="flowChartMagneticDisk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t_product_info</a:t>
            </a:r>
            <a:endParaRPr lang="en-US" altLang="ko-KR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(</a:t>
            </a:r>
            <a:r>
              <a:rPr lang="ko-KR" alt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상품</a:t>
            </a:r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)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</p:txBody>
      </p:sp>
      <p:sp>
        <p:nvSpPr>
          <p:cNvPr id="86" name="순서도: 자기 디스크 85">
            <a:extLst>
              <a:ext uri="{FF2B5EF4-FFF2-40B4-BE49-F238E27FC236}">
                <a16:creationId xmlns:a16="http://schemas.microsoft.com/office/drawing/2014/main" id="{8903EB28-51F2-4A4B-9724-0C8F4A707FC9}"/>
              </a:ext>
            </a:extLst>
          </p:cNvPr>
          <p:cNvSpPr/>
          <p:nvPr/>
        </p:nvSpPr>
        <p:spPr>
          <a:xfrm>
            <a:off x="2159814" y="6163282"/>
            <a:ext cx="766557" cy="53314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t_cata_small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순서도: 자기 디스크 86">
            <a:extLst>
              <a:ext uri="{FF2B5EF4-FFF2-40B4-BE49-F238E27FC236}">
                <a16:creationId xmlns:a16="http://schemas.microsoft.com/office/drawing/2014/main" id="{0C9A03CF-EB2F-442F-83C0-372C6B8EBB56}"/>
              </a:ext>
            </a:extLst>
          </p:cNvPr>
          <p:cNvSpPr/>
          <p:nvPr/>
        </p:nvSpPr>
        <p:spPr>
          <a:xfrm>
            <a:off x="2159814" y="5363561"/>
            <a:ext cx="766557" cy="53314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t_cata_big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8" name="순서도: 자기 디스크 87">
            <a:extLst>
              <a:ext uri="{FF2B5EF4-FFF2-40B4-BE49-F238E27FC236}">
                <a16:creationId xmlns:a16="http://schemas.microsoft.com/office/drawing/2014/main" id="{F89044C1-ABF0-4977-82AA-32CAEA8E0838}"/>
              </a:ext>
            </a:extLst>
          </p:cNvPr>
          <p:cNvSpPr/>
          <p:nvPr/>
        </p:nvSpPr>
        <p:spPr>
          <a:xfrm>
            <a:off x="5550076" y="3613841"/>
            <a:ext cx="989852" cy="1375287"/>
          </a:xfrm>
          <a:prstGeom prst="flowChartMagneticDisk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t_order_info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(</a:t>
            </a:r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주문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)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</p:txBody>
      </p:sp>
      <p:sp>
        <p:nvSpPr>
          <p:cNvPr id="89" name="순서도: 자기 디스크 88">
            <a:extLst>
              <a:ext uri="{FF2B5EF4-FFF2-40B4-BE49-F238E27FC236}">
                <a16:creationId xmlns:a16="http://schemas.microsoft.com/office/drawing/2014/main" id="{304CB66E-2A39-475F-BF86-FD52A2CE0585}"/>
              </a:ext>
            </a:extLst>
          </p:cNvPr>
          <p:cNvSpPr/>
          <p:nvPr/>
        </p:nvSpPr>
        <p:spPr>
          <a:xfrm>
            <a:off x="4376412" y="5159021"/>
            <a:ext cx="766557" cy="50129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t_order_wishlist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0" name="순서도: 자기 디스크 89">
            <a:extLst>
              <a:ext uri="{FF2B5EF4-FFF2-40B4-BE49-F238E27FC236}">
                <a16:creationId xmlns:a16="http://schemas.microsoft.com/office/drawing/2014/main" id="{8E3FB3EE-9861-4C81-8BFD-C7809DAA043A}"/>
              </a:ext>
            </a:extLst>
          </p:cNvPr>
          <p:cNvSpPr/>
          <p:nvPr/>
        </p:nvSpPr>
        <p:spPr>
          <a:xfrm>
            <a:off x="4376412" y="4608748"/>
            <a:ext cx="766557" cy="50129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t_order_cart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0C8DC75-722E-4C83-87CC-9F7223D93A45}"/>
              </a:ext>
            </a:extLst>
          </p:cNvPr>
          <p:cNvCxnSpPr>
            <a:cxnSpLocks/>
          </p:cNvCxnSpPr>
          <p:nvPr/>
        </p:nvCxnSpPr>
        <p:spPr>
          <a:xfrm flipV="1">
            <a:off x="3040677" y="3819817"/>
            <a:ext cx="587943" cy="3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FAA578C-7C6D-4317-BD50-1CC0C894EB1E}"/>
              </a:ext>
            </a:extLst>
          </p:cNvPr>
          <p:cNvCxnSpPr>
            <a:cxnSpLocks/>
          </p:cNvCxnSpPr>
          <p:nvPr/>
        </p:nvCxnSpPr>
        <p:spPr>
          <a:xfrm flipV="1">
            <a:off x="3022897" y="4027149"/>
            <a:ext cx="569892" cy="32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E5482D-C0AF-468C-B78C-0FDE635DE0AC}"/>
              </a:ext>
            </a:extLst>
          </p:cNvPr>
          <p:cNvCxnSpPr>
            <a:cxnSpLocks/>
            <a:stCxn id="87" idx="3"/>
            <a:endCxn id="86" idx="1"/>
          </p:cNvCxnSpPr>
          <p:nvPr/>
        </p:nvCxnSpPr>
        <p:spPr>
          <a:xfrm>
            <a:off x="2543092" y="5896707"/>
            <a:ext cx="0" cy="26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10E8B1E-7CE7-46E2-A3AE-93FB751AC1A9}"/>
              </a:ext>
            </a:extLst>
          </p:cNvPr>
          <p:cNvCxnSpPr>
            <a:cxnSpLocks/>
            <a:stCxn id="86" idx="4"/>
          </p:cNvCxnSpPr>
          <p:nvPr/>
        </p:nvCxnSpPr>
        <p:spPr>
          <a:xfrm flipV="1">
            <a:off x="2926371" y="6163281"/>
            <a:ext cx="264137" cy="26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1168256-19DF-4825-B4D2-DDB1BD8E4816}"/>
              </a:ext>
            </a:extLst>
          </p:cNvPr>
          <p:cNvCxnSpPr>
            <a:cxnSpLocks/>
          </p:cNvCxnSpPr>
          <p:nvPr/>
        </p:nvCxnSpPr>
        <p:spPr>
          <a:xfrm flipV="1">
            <a:off x="5217603" y="4626053"/>
            <a:ext cx="179327" cy="17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6C02F92-903A-4F5F-96C3-923077C81CB7}"/>
              </a:ext>
            </a:extLst>
          </p:cNvPr>
          <p:cNvCxnSpPr>
            <a:cxnSpLocks/>
          </p:cNvCxnSpPr>
          <p:nvPr/>
        </p:nvCxnSpPr>
        <p:spPr>
          <a:xfrm flipV="1">
            <a:off x="5208438" y="4989127"/>
            <a:ext cx="341639" cy="31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737B560-B5C8-427D-A329-EA6E321D9CA1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4410384" y="4380072"/>
            <a:ext cx="349306" cy="22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FB3DE73-6777-4094-91D8-0C3EEE044892}"/>
              </a:ext>
            </a:extLst>
          </p:cNvPr>
          <p:cNvCxnSpPr>
            <a:cxnSpLocks/>
          </p:cNvCxnSpPr>
          <p:nvPr/>
        </p:nvCxnSpPr>
        <p:spPr>
          <a:xfrm flipH="1" flipV="1">
            <a:off x="4132478" y="4518617"/>
            <a:ext cx="169300" cy="8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192462-F2BC-4902-9FAD-27EC826DD502}"/>
              </a:ext>
            </a:extLst>
          </p:cNvPr>
          <p:cNvCxnSpPr>
            <a:cxnSpLocks/>
          </p:cNvCxnSpPr>
          <p:nvPr/>
        </p:nvCxnSpPr>
        <p:spPr>
          <a:xfrm flipH="1">
            <a:off x="4240753" y="5724673"/>
            <a:ext cx="419458" cy="37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BFF6BB8-279D-4719-958D-C4CB799871F9}"/>
              </a:ext>
            </a:extLst>
          </p:cNvPr>
          <p:cNvCxnSpPr>
            <a:cxnSpLocks/>
          </p:cNvCxnSpPr>
          <p:nvPr/>
        </p:nvCxnSpPr>
        <p:spPr>
          <a:xfrm flipH="1">
            <a:off x="3941511" y="4935664"/>
            <a:ext cx="384316" cy="66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5F8D9B0-E8F4-4C00-9161-F995AFDCDBCE}"/>
              </a:ext>
            </a:extLst>
          </p:cNvPr>
          <p:cNvCxnSpPr>
            <a:cxnSpLocks/>
          </p:cNvCxnSpPr>
          <p:nvPr/>
        </p:nvCxnSpPr>
        <p:spPr>
          <a:xfrm flipH="1" flipV="1">
            <a:off x="4732377" y="3935724"/>
            <a:ext cx="664552" cy="15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순서도: 자기 디스크 141">
            <a:extLst>
              <a:ext uri="{FF2B5EF4-FFF2-40B4-BE49-F238E27FC236}">
                <a16:creationId xmlns:a16="http://schemas.microsoft.com/office/drawing/2014/main" id="{A227AD71-BACE-46C2-9717-51CF104AF929}"/>
              </a:ext>
            </a:extLst>
          </p:cNvPr>
          <p:cNvSpPr/>
          <p:nvPr/>
        </p:nvSpPr>
        <p:spPr>
          <a:xfrm>
            <a:off x="5518850" y="5488716"/>
            <a:ext cx="1021079" cy="820931"/>
          </a:xfrm>
          <a:prstGeom prst="flowChartMagneticDisk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t_order_detail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(</a:t>
            </a:r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주문상세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)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5C622379-8570-432D-A9F6-4CEF380FC001}"/>
              </a:ext>
            </a:extLst>
          </p:cNvPr>
          <p:cNvCxnSpPr/>
          <p:nvPr/>
        </p:nvCxnSpPr>
        <p:spPr>
          <a:xfrm flipH="1">
            <a:off x="4195999" y="6013744"/>
            <a:ext cx="1200930" cy="25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CAC6FB5-7E1D-4BDB-8D50-FB84745F0F1F}"/>
              </a:ext>
            </a:extLst>
          </p:cNvPr>
          <p:cNvCxnSpPr>
            <a:cxnSpLocks/>
          </p:cNvCxnSpPr>
          <p:nvPr/>
        </p:nvCxnSpPr>
        <p:spPr>
          <a:xfrm flipV="1">
            <a:off x="6025578" y="5107730"/>
            <a:ext cx="0" cy="28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순서도: 자기 디스크 153">
            <a:extLst>
              <a:ext uri="{FF2B5EF4-FFF2-40B4-BE49-F238E27FC236}">
                <a16:creationId xmlns:a16="http://schemas.microsoft.com/office/drawing/2014/main" id="{406AE172-34C0-446F-B324-4CE34C26D94C}"/>
              </a:ext>
            </a:extLst>
          </p:cNvPr>
          <p:cNvSpPr/>
          <p:nvPr/>
        </p:nvSpPr>
        <p:spPr>
          <a:xfrm>
            <a:off x="4240753" y="771567"/>
            <a:ext cx="1268730" cy="1419028"/>
          </a:xfrm>
          <a:prstGeom prst="flowChartMagneticDisk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t_admin_info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(</a:t>
            </a:r>
            <a:r>
              <a:rPr lang="ko-KR" altLang="en-US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어드민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)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</p:txBody>
      </p:sp>
      <p:sp>
        <p:nvSpPr>
          <p:cNvPr id="155" name="순서도: 자기 디스크 154">
            <a:extLst>
              <a:ext uri="{FF2B5EF4-FFF2-40B4-BE49-F238E27FC236}">
                <a16:creationId xmlns:a16="http://schemas.microsoft.com/office/drawing/2014/main" id="{D94BD3E6-3ED2-4E31-84D4-32BE346475FE}"/>
              </a:ext>
            </a:extLst>
          </p:cNvPr>
          <p:cNvSpPr/>
          <p:nvPr/>
        </p:nvSpPr>
        <p:spPr>
          <a:xfrm>
            <a:off x="2568654" y="1991624"/>
            <a:ext cx="880863" cy="50129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t_admin_login_log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순서도: 자기 디스크 155">
            <a:extLst>
              <a:ext uri="{FF2B5EF4-FFF2-40B4-BE49-F238E27FC236}">
                <a16:creationId xmlns:a16="http://schemas.microsoft.com/office/drawing/2014/main" id="{B77508E7-B788-43C7-9F2B-65274158CCC8}"/>
              </a:ext>
            </a:extLst>
          </p:cNvPr>
          <p:cNvSpPr/>
          <p:nvPr/>
        </p:nvSpPr>
        <p:spPr>
          <a:xfrm>
            <a:off x="5768912" y="2629131"/>
            <a:ext cx="880863" cy="49999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t_admin_order_log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순서도: 자기 디스크 156">
            <a:extLst>
              <a:ext uri="{FF2B5EF4-FFF2-40B4-BE49-F238E27FC236}">
                <a16:creationId xmlns:a16="http://schemas.microsoft.com/office/drawing/2014/main" id="{F4EAA406-DE05-4EB3-A7C5-8D626D478146}"/>
              </a:ext>
            </a:extLst>
          </p:cNvPr>
          <p:cNvSpPr/>
          <p:nvPr/>
        </p:nvSpPr>
        <p:spPr>
          <a:xfrm>
            <a:off x="2516554" y="2626080"/>
            <a:ext cx="938908" cy="50129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t_admin_permission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8" name="순서도: 자기 디스크 157">
            <a:extLst>
              <a:ext uri="{FF2B5EF4-FFF2-40B4-BE49-F238E27FC236}">
                <a16:creationId xmlns:a16="http://schemas.microsoft.com/office/drawing/2014/main" id="{F5407CEA-C38F-4629-A8AD-DDE8C1182C96}"/>
              </a:ext>
            </a:extLst>
          </p:cNvPr>
          <p:cNvSpPr/>
          <p:nvPr/>
        </p:nvSpPr>
        <p:spPr>
          <a:xfrm>
            <a:off x="2568654" y="661956"/>
            <a:ext cx="880863" cy="50129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t_brd_notice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9" name="순서도: 자기 디스크 158">
            <a:extLst>
              <a:ext uri="{FF2B5EF4-FFF2-40B4-BE49-F238E27FC236}">
                <a16:creationId xmlns:a16="http://schemas.microsoft.com/office/drawing/2014/main" id="{EBA2F02B-9C13-4D90-BF20-CADDDAC6834C}"/>
              </a:ext>
            </a:extLst>
          </p:cNvPr>
          <p:cNvSpPr/>
          <p:nvPr/>
        </p:nvSpPr>
        <p:spPr>
          <a:xfrm>
            <a:off x="2568654" y="1332390"/>
            <a:ext cx="880863" cy="50129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t_brd_faq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0" name="순서도: 자기 디스크 159">
            <a:extLst>
              <a:ext uri="{FF2B5EF4-FFF2-40B4-BE49-F238E27FC236}">
                <a16:creationId xmlns:a16="http://schemas.microsoft.com/office/drawing/2014/main" id="{5DA50C79-DC2A-4663-B670-F9E39F712E6B}"/>
              </a:ext>
            </a:extLst>
          </p:cNvPr>
          <p:cNvSpPr/>
          <p:nvPr/>
        </p:nvSpPr>
        <p:spPr>
          <a:xfrm>
            <a:off x="3687086" y="2640152"/>
            <a:ext cx="880863" cy="50129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t_brd_qna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1" name="순서도: 자기 디스크 160">
            <a:extLst>
              <a:ext uri="{FF2B5EF4-FFF2-40B4-BE49-F238E27FC236}">
                <a16:creationId xmlns:a16="http://schemas.microsoft.com/office/drawing/2014/main" id="{A1BA1983-5FEE-4BAE-B62D-8D5820C6E123}"/>
              </a:ext>
            </a:extLst>
          </p:cNvPr>
          <p:cNvSpPr/>
          <p:nvPr/>
        </p:nvSpPr>
        <p:spPr>
          <a:xfrm>
            <a:off x="4724973" y="2641709"/>
            <a:ext cx="880863" cy="50129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t_brd_pdt_qna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1ABEFE7C-207A-47CE-BD41-FEB42B2B2E73}"/>
              </a:ext>
            </a:extLst>
          </p:cNvPr>
          <p:cNvCxnSpPr/>
          <p:nvPr/>
        </p:nvCxnSpPr>
        <p:spPr>
          <a:xfrm>
            <a:off x="3600674" y="912604"/>
            <a:ext cx="525026" cy="32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4DABC3C-9C01-4B17-B7EE-A40D63098D3D}"/>
              </a:ext>
            </a:extLst>
          </p:cNvPr>
          <p:cNvCxnSpPr/>
          <p:nvPr/>
        </p:nvCxnSpPr>
        <p:spPr>
          <a:xfrm>
            <a:off x="3600674" y="1626352"/>
            <a:ext cx="525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34E7ABE-5784-4924-86AB-74492AEA383B}"/>
              </a:ext>
            </a:extLst>
          </p:cNvPr>
          <p:cNvCxnSpPr>
            <a:cxnSpLocks/>
          </p:cNvCxnSpPr>
          <p:nvPr/>
        </p:nvCxnSpPr>
        <p:spPr>
          <a:xfrm flipV="1">
            <a:off x="3600674" y="1942752"/>
            <a:ext cx="525026" cy="24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B171D7A-5CDB-42EC-87AD-F3AB59A0EB35}"/>
              </a:ext>
            </a:extLst>
          </p:cNvPr>
          <p:cNvCxnSpPr>
            <a:cxnSpLocks/>
          </p:cNvCxnSpPr>
          <p:nvPr/>
        </p:nvCxnSpPr>
        <p:spPr>
          <a:xfrm flipV="1">
            <a:off x="3600675" y="2190596"/>
            <a:ext cx="640079" cy="3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656C11B-FB9C-4852-9F18-AA5A102F5F6E}"/>
              </a:ext>
            </a:extLst>
          </p:cNvPr>
          <p:cNvCxnSpPr>
            <a:cxnSpLocks/>
          </p:cNvCxnSpPr>
          <p:nvPr/>
        </p:nvCxnSpPr>
        <p:spPr>
          <a:xfrm flipV="1">
            <a:off x="4389086" y="2286725"/>
            <a:ext cx="184355" cy="25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25F2BAE5-5755-40BB-B3A4-3A01AB3A1FA4}"/>
              </a:ext>
            </a:extLst>
          </p:cNvPr>
          <p:cNvCxnSpPr>
            <a:cxnSpLocks/>
          </p:cNvCxnSpPr>
          <p:nvPr/>
        </p:nvCxnSpPr>
        <p:spPr>
          <a:xfrm flipV="1">
            <a:off x="5032480" y="2286726"/>
            <a:ext cx="0" cy="29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BEAAD61-0B20-4B54-8078-CB964EB2C04F}"/>
              </a:ext>
            </a:extLst>
          </p:cNvPr>
          <p:cNvCxnSpPr>
            <a:cxnSpLocks/>
          </p:cNvCxnSpPr>
          <p:nvPr/>
        </p:nvCxnSpPr>
        <p:spPr>
          <a:xfrm flipH="1" flipV="1">
            <a:off x="5475656" y="2190595"/>
            <a:ext cx="570285" cy="34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CB542F24-A300-4111-90BD-83796D8E9DED}"/>
              </a:ext>
            </a:extLst>
          </p:cNvPr>
          <p:cNvCxnSpPr>
            <a:cxnSpLocks/>
            <a:stCxn id="160" idx="3"/>
            <a:endCxn id="81" idx="1"/>
          </p:cNvCxnSpPr>
          <p:nvPr/>
        </p:nvCxnSpPr>
        <p:spPr>
          <a:xfrm>
            <a:off x="4127517" y="3141446"/>
            <a:ext cx="35066" cy="21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122834A-7017-42E3-A475-C0CE2201AD69}"/>
              </a:ext>
            </a:extLst>
          </p:cNvPr>
          <p:cNvCxnSpPr>
            <a:cxnSpLocks/>
            <a:stCxn id="161" idx="3"/>
          </p:cNvCxnSpPr>
          <p:nvPr/>
        </p:nvCxnSpPr>
        <p:spPr>
          <a:xfrm flipH="1">
            <a:off x="4643420" y="3143003"/>
            <a:ext cx="521985" cy="60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CFF44055-306C-475A-93FE-328D24B27D7D}"/>
              </a:ext>
            </a:extLst>
          </p:cNvPr>
          <p:cNvCxnSpPr>
            <a:cxnSpLocks/>
          </p:cNvCxnSpPr>
          <p:nvPr/>
        </p:nvCxnSpPr>
        <p:spPr>
          <a:xfrm rot="5400000">
            <a:off x="2960822" y="3636301"/>
            <a:ext cx="2477584" cy="1570448"/>
          </a:xfrm>
          <a:prstGeom prst="bentConnector3">
            <a:avLst>
              <a:gd name="adj1" fmla="val 2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ED573C53-971E-451A-BA08-DD838720B1E8}"/>
              </a:ext>
            </a:extLst>
          </p:cNvPr>
          <p:cNvCxnSpPr>
            <a:cxnSpLocks/>
            <a:stCxn id="156" idx="3"/>
            <a:endCxn id="88" idx="1"/>
          </p:cNvCxnSpPr>
          <p:nvPr/>
        </p:nvCxnSpPr>
        <p:spPr>
          <a:xfrm flipH="1">
            <a:off x="6045003" y="3129122"/>
            <a:ext cx="164341" cy="48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순서도: 자기 디스크 237">
            <a:extLst>
              <a:ext uri="{FF2B5EF4-FFF2-40B4-BE49-F238E27FC236}">
                <a16:creationId xmlns:a16="http://schemas.microsoft.com/office/drawing/2014/main" id="{198D3951-DD99-4902-BAAC-1BF0D3057D3E}"/>
              </a:ext>
            </a:extLst>
          </p:cNvPr>
          <p:cNvSpPr/>
          <p:nvPr/>
        </p:nvSpPr>
        <p:spPr>
          <a:xfrm>
            <a:off x="7346252" y="3690486"/>
            <a:ext cx="880863" cy="76721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t_brd_review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0265B20-1E83-409E-885F-DF10230005F9}"/>
              </a:ext>
            </a:extLst>
          </p:cNvPr>
          <p:cNvCxnSpPr/>
          <p:nvPr/>
        </p:nvCxnSpPr>
        <p:spPr>
          <a:xfrm flipH="1">
            <a:off x="6649774" y="4092906"/>
            <a:ext cx="589226" cy="17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연결선: 꺾임 241">
            <a:extLst>
              <a:ext uri="{FF2B5EF4-FFF2-40B4-BE49-F238E27FC236}">
                <a16:creationId xmlns:a16="http://schemas.microsoft.com/office/drawing/2014/main" id="{C57C1C82-B0CA-46E2-97C7-545C349924F2}"/>
              </a:ext>
            </a:extLst>
          </p:cNvPr>
          <p:cNvCxnSpPr>
            <a:cxnSpLocks/>
          </p:cNvCxnSpPr>
          <p:nvPr/>
        </p:nvCxnSpPr>
        <p:spPr>
          <a:xfrm rot="10800000">
            <a:off x="4608355" y="3489781"/>
            <a:ext cx="2630649" cy="445945"/>
          </a:xfrm>
          <a:prstGeom prst="bentConnector3">
            <a:avLst>
              <a:gd name="adj1" fmla="val 17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3564C24-99E1-49D3-8DB2-C39A9913D2BD}"/>
              </a:ext>
            </a:extLst>
          </p:cNvPr>
          <p:cNvCxnSpPr>
            <a:cxnSpLocks/>
            <a:stCxn id="238" idx="3"/>
          </p:cNvCxnSpPr>
          <p:nvPr/>
        </p:nvCxnSpPr>
        <p:spPr>
          <a:xfrm rot="5400000">
            <a:off x="4949743" y="3670540"/>
            <a:ext cx="2049780" cy="3624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순서도: 자기 디스크 250">
            <a:extLst>
              <a:ext uri="{FF2B5EF4-FFF2-40B4-BE49-F238E27FC236}">
                <a16:creationId xmlns:a16="http://schemas.microsoft.com/office/drawing/2014/main" id="{31298EEE-4C2F-489D-AAFC-D66CEFFD0D88}"/>
              </a:ext>
            </a:extLst>
          </p:cNvPr>
          <p:cNvSpPr/>
          <p:nvPr/>
        </p:nvSpPr>
        <p:spPr>
          <a:xfrm>
            <a:off x="6045003" y="1836783"/>
            <a:ext cx="880863" cy="49999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t_brd_tip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0C1F7986-FC46-4F12-ADFD-A5ED8A6C01A3}"/>
              </a:ext>
            </a:extLst>
          </p:cNvPr>
          <p:cNvCxnSpPr>
            <a:cxnSpLocks/>
          </p:cNvCxnSpPr>
          <p:nvPr/>
        </p:nvCxnSpPr>
        <p:spPr>
          <a:xfrm flipH="1" flipV="1">
            <a:off x="5605835" y="1835969"/>
            <a:ext cx="368798" cy="19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순서도: 자기 디스크 254">
            <a:extLst>
              <a:ext uri="{FF2B5EF4-FFF2-40B4-BE49-F238E27FC236}">
                <a16:creationId xmlns:a16="http://schemas.microsoft.com/office/drawing/2014/main" id="{8185FCBA-EA68-4E03-AEB4-C22B2D650DCE}"/>
              </a:ext>
            </a:extLst>
          </p:cNvPr>
          <p:cNvSpPr/>
          <p:nvPr/>
        </p:nvSpPr>
        <p:spPr>
          <a:xfrm>
            <a:off x="9032042" y="973356"/>
            <a:ext cx="1041598" cy="49999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t_main_slide_image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6" name="순서도: 자기 디스크 255">
            <a:extLst>
              <a:ext uri="{FF2B5EF4-FFF2-40B4-BE49-F238E27FC236}">
                <a16:creationId xmlns:a16="http://schemas.microsoft.com/office/drawing/2014/main" id="{DC0B8F49-A5F4-4AFE-B1AE-549F06D5A8AF}"/>
              </a:ext>
            </a:extLst>
          </p:cNvPr>
          <p:cNvSpPr/>
          <p:nvPr/>
        </p:nvSpPr>
        <p:spPr>
          <a:xfrm>
            <a:off x="9032042" y="1601570"/>
            <a:ext cx="1041599" cy="49999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t_main_banner_newpdt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7" name="순서도: 자기 디스크 256">
            <a:extLst>
              <a:ext uri="{FF2B5EF4-FFF2-40B4-BE49-F238E27FC236}">
                <a16:creationId xmlns:a16="http://schemas.microsoft.com/office/drawing/2014/main" id="{076829C3-E9BD-46B5-8511-5B48A29D889C}"/>
              </a:ext>
            </a:extLst>
          </p:cNvPr>
          <p:cNvSpPr/>
          <p:nvPr/>
        </p:nvSpPr>
        <p:spPr>
          <a:xfrm>
            <a:off x="9032042" y="2229784"/>
            <a:ext cx="1041597" cy="49999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t_main_banner_steady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8" name="순서도: 자기 디스크 257">
            <a:extLst>
              <a:ext uri="{FF2B5EF4-FFF2-40B4-BE49-F238E27FC236}">
                <a16:creationId xmlns:a16="http://schemas.microsoft.com/office/drawing/2014/main" id="{14A3063F-BF41-44BE-80DC-C777E9A9565B}"/>
              </a:ext>
            </a:extLst>
          </p:cNvPr>
          <p:cNvSpPr/>
          <p:nvPr/>
        </p:nvSpPr>
        <p:spPr>
          <a:xfrm>
            <a:off x="9032042" y="2891451"/>
            <a:ext cx="1041597" cy="49999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t_main_banner_mdpdt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F0E9D52B-2C68-4958-9D99-98E9BB6539EE}"/>
              </a:ext>
            </a:extLst>
          </p:cNvPr>
          <p:cNvCxnSpPr>
            <a:stCxn id="255" idx="2"/>
            <a:endCxn id="258" idx="2"/>
          </p:cNvCxnSpPr>
          <p:nvPr/>
        </p:nvCxnSpPr>
        <p:spPr>
          <a:xfrm rot="10800000" flipV="1">
            <a:off x="9032043" y="1223351"/>
            <a:ext cx="1" cy="1918095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D40EFAF8-139F-4027-AC38-70E18FDE31B4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8808721" y="1851565"/>
            <a:ext cx="223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5BE21162-C302-467D-A851-90D010A55D36}"/>
              </a:ext>
            </a:extLst>
          </p:cNvPr>
          <p:cNvCxnSpPr>
            <a:cxnSpLocks/>
            <a:stCxn id="257" idx="2"/>
          </p:cNvCxnSpPr>
          <p:nvPr/>
        </p:nvCxnSpPr>
        <p:spPr>
          <a:xfrm flipH="1">
            <a:off x="8808721" y="2479779"/>
            <a:ext cx="223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6C33319C-5727-4383-BB9E-802C88B9810E}"/>
              </a:ext>
            </a:extLst>
          </p:cNvPr>
          <p:cNvCxnSpPr>
            <a:cxnSpLocks/>
          </p:cNvCxnSpPr>
          <p:nvPr/>
        </p:nvCxnSpPr>
        <p:spPr>
          <a:xfrm rot="10800000">
            <a:off x="5768913" y="1332392"/>
            <a:ext cx="3039806" cy="769168"/>
          </a:xfrm>
          <a:prstGeom prst="bentConnector3">
            <a:avLst>
              <a:gd name="adj1" fmla="val 42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569B4DEB-9695-47CF-80EA-3AF7350DAA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5702" y="2336773"/>
            <a:ext cx="4683019" cy="4285006"/>
          </a:xfrm>
          <a:prstGeom prst="bentConnector3">
            <a:avLst>
              <a:gd name="adj1" fmla="val 9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7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궁서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2021-07-12T06:08:54Z</dcterms:created>
  <dcterms:modified xsi:type="dcterms:W3CDTF">2021-07-12T06:09:30Z</dcterms:modified>
</cp:coreProperties>
</file>