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13" r:id="rId9"/>
    <p:sldId id="437" r:id="rId10"/>
    <p:sldId id="389" r:id="rId11"/>
    <p:sldId id="332" r:id="rId12"/>
    <p:sldId id="356" r:id="rId13"/>
    <p:sldId id="357" r:id="rId14"/>
    <p:sldId id="440" r:id="rId15"/>
    <p:sldId id="372" r:id="rId16"/>
    <p:sldId id="337" r:id="rId17"/>
    <p:sldId id="338" r:id="rId18"/>
    <p:sldId id="339" r:id="rId19"/>
    <p:sldId id="427" r:id="rId20"/>
    <p:sldId id="426" r:id="rId21"/>
    <p:sldId id="375" r:id="rId22"/>
    <p:sldId id="376" r:id="rId23"/>
    <p:sldId id="429" r:id="rId24"/>
    <p:sldId id="449" r:id="rId25"/>
    <p:sldId id="379" r:id="rId26"/>
    <p:sldId id="380" r:id="rId27"/>
    <p:sldId id="382" r:id="rId28"/>
    <p:sldId id="384" r:id="rId29"/>
    <p:sldId id="450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24" autoAdjust="0"/>
    <p:restoredTop sz="94227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4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86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0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2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mybatis&#20013;&#30340;&#20107;&#21153;&#21407;&#29702;&#21644;&#33258;&#21160;&#25552;&#20132;&#35774;&#3262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mybatis&#20013;&#30340;&#21160;&#24577;sql&#35821;&#21477;-if&#26631;&#3161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mybatis&#20013;&#21160;&#24577;sql&#35821;&#21477;-where&#26631;&#31614;&#30340;&#20351;&#2999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mybatis&#20013;&#21160;&#24577;sql&#35821;&#21477;-foreach&#21644;sql&#26631;&#3161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mybatis&#34920;&#20043;&#38388;&#20851;&#31995;&#20998;&#2651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23436;&#25104;account&#34920;&#30340;&#24314;&#31435;&#21450;&#23454;&#29616;&#21333;&#34920;&#26597;&#3581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23436;&#25104;account&#30340;&#19968;&#23545;&#19968;&#25805;&#20316;-&#36890;&#36807;&#20889;account&#30340;&#23376;&#31867;&#26041;&#24335;&#26597;&#3581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23436;&#25104;account&#19968;&#23545;&#19968;&#25805;&#20316;-&#24314;&#31435;&#23454;&#20307;&#31867;&#20851;&#31995;&#30340;&#26041;&#2433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&#23436;&#25104;user&#30340;&#19968;&#23545;&#22810;&#26597;&#35810;&#25805;&#203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&#20998;&#26512;mybatis&#22810;&#23545;&#22810;&#30340;&#27493;&#39588;&#24182;&#25645;&#24314;&#29615;&#2265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mybatis&#22810;&#23545;&#22810;&#20934;&#22791;&#35282;&#33394;&#34920;&#30340;&#23454;&#20307;&#31867;&#21644;&#26144;&#23556;&#37197;&#3262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mybatis&#22810;&#23545;&#22810;&#25805;&#20316;-&#26597;&#35810;&#35282;&#33394;&#33719;&#21462;&#35282;&#33394;&#19979;&#25152;&#23646;&#29992;&#25143;&#20449;&#24687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mybatis&#22810;&#23545;&#22810;&#25805;&#20316;-&#26597;&#35810;&#29992;&#25143;&#33719;&#21462;&#29992;&#25143;&#25152;&#21253;&#21547;&#30340;&#35282;&#33394;&#20449;&#24687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&#34917;&#20805;-JNDI&#27010;&#36848;&#21644;&#21407;&#29702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&#34917;&#20805;-JNDI&#25645;&#24314;maven&#30340;war&#24037;&#3124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&#34917;&#20805;-&#27979;&#35797;JNDI&#25968;&#25454;&#28304;&#30340;&#20351;&#29992;&#20197;&#21450;&#20351;&#29992;&#32454;&#33410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36830;&#25509;&#27744;&#20171;&#324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mybatis&#36830;&#25509;&#27744;&#30340;&#20998;&#3186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mybatis&#20013;&#20351;&#29992;unpooled&#37197;&#32622;&#36830;&#25509;&#27744;&#30340;&#21407;&#29702;&#20998;&#2651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mybatis&#20013;&#20351;&#29992;poolead&#37197;&#32622;&#36830;&#25509;&#30340;&#21407;&#29702;&#20998;&#2651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471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动态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SQL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中的事务原理和自动提交设置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中的动态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-if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中动态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-where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标签的使用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中动态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-foreach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487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48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的事务原理及设置自动提交事务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中的事务原理和自动提交设置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中的动态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中动态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-where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42564" y="1481545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中动态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-foreach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表关系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表之间关系分析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表的建立及实现单表查询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的一对一操作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的子类方式查询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一对一操作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建立实体类关系的方式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学习目标：能够清楚表关系的各种情况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表之间关系分析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表的查询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表的建立及实现单表查询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子类的方式进行查询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的一对一操作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通过写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的子类方式查询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学习目标：能够完成实体类关系的方式进行查询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一对一操作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建立实体类关系的方式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提供的连接池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中的动态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sql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4040830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能够掌握一对多，多对多的配置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表关系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559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的一对多查询操作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多对多的步骤并搭建环境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多对多准备角色表的实体类和映射配置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查询角色获取角色下所属用户信息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学习目标：能够完成一对多的关联查询操作配置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的一对多查询操作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学习目标：能够清晰用户与角色的关系，搭建环境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多对多的步骤并搭建环境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831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表的映射配置，并进行查询所有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多对多准备角色表的实体类和映射配置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学习目标：能够通过查询角色获取用户信息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查询角色获取角色下所属用户信息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JNDI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6057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查询用户获取用户所包含的角色信息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-JNDI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概述和原理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-JNDI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JNDI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数据源的使用以及使用细节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656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656207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学习目标：能够配置查询用户时关联查询用户下的角色信息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查询用户获取用户所包含的角色信息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JNDI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命名和目录接口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-JNDI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概述和原理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学习目标：搭建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-JNDI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jndi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进行数据源的配置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JNDI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数据源的使用以及使用细节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4040830" cy="128303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提供的连接池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中的动态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sql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能够掌握一对多，多对多的配置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连接池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83764" y="1869620"/>
            <a:ext cx="45549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连接池介绍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连接池的分类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unpooled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配置连接池的原理分析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poolead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配置连接的原理分析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9442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9442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学习目标：当日内容介绍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学习目标：能够清晰的知道连接池的作用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三种连接池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连接池的分类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pooled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配置连接池的效果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unpooled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配置连接池的原理分析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493192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poolead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连接池的原理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poolead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配置连接的原理分析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8579</TotalTime>
  <Words>1098</Words>
  <Application>Microsoft Office PowerPoint</Application>
  <PresentationFormat>全屏显示(4:3)</PresentationFormat>
  <Paragraphs>292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1.1今日课程内容介绍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1915</cp:revision>
  <dcterms:created xsi:type="dcterms:W3CDTF">2015-06-29T07:19:00Z</dcterms:created>
  <dcterms:modified xsi:type="dcterms:W3CDTF">2018-08-01T11:16:50Z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