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89" r:id="rId9"/>
    <p:sldId id="332" r:id="rId10"/>
    <p:sldId id="356" r:id="rId11"/>
    <p:sldId id="357" r:id="rId12"/>
    <p:sldId id="440" r:id="rId13"/>
    <p:sldId id="372" r:id="rId14"/>
    <p:sldId id="337" r:id="rId15"/>
    <p:sldId id="338" r:id="rId16"/>
    <p:sldId id="339" r:id="rId17"/>
    <p:sldId id="426" r:id="rId18"/>
    <p:sldId id="375" r:id="rId19"/>
    <p:sldId id="376" r:id="rId20"/>
    <p:sldId id="429" r:id="rId21"/>
    <p:sldId id="379" r:id="rId22"/>
    <p:sldId id="380" r:id="rId23"/>
    <p:sldId id="382" r:id="rId24"/>
    <p:sldId id="384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4227" autoAdjust="0"/>
  </p:normalViewPr>
  <p:slideViewPr>
    <p:cSldViewPr>
      <p:cViewPr varScale="1">
        <p:scale>
          <a:sx n="72" d="100"/>
          <a:sy n="72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4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&#32531;&#23384;&#30340;&#27010;&#2456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Mybatis&#20013;&#30340;&#19968;&#32423;&#32531;&#2338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35302;&#21457;&#28165;&#31354;&#19968;&#32423;&#32531;&#23384;&#30340;&#24773;&#2091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mybatis&#30340;&#20108;&#32423;&#32531;&#2338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mybatis&#27880;&#35299;&#24320;&#21457;&#30340;&#29615;&#22659;&#25645;&#2431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mybatis&#27880;&#35299;&#24320;&#21457;&#27979;&#35797;&#21644;&#20351;&#29992;&#27880;&#24847;&#20107;&#3903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mybatis&#27880;&#35299;&#24320;&#21457;&#20445;&#23384;&#21644;&#26356;&#26032;&#21151;&#3302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mybatis&#27880;&#35299;&#24320;&#21457;CRUD&#30340;&#20854;&#20182;&#25805;&#2031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mybatis&#27880;&#35299;&#24314;&#31435;&#23454;&#20307;&#31867;&#23646;&#24615;&#21644;&#25968;&#25454;&#24211;&#34920;&#20013;&#21015;&#30340;&#23545;&#24212;&#20851;&#3199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mybatis&#27880;&#35299;&#24320;&#21457;&#19968;&#23545;&#19968;&#30340;&#26597;&#35810;&#37197;&#3262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Mybatis&#27880;&#35299;&#24320;&#21457;&#19968;&#23545;&#22810;&#30340;&#26597;&#35810;&#37197;&#3262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mybatis&#27880;&#35299;&#24320;&#21457;&#20351;&#29992;&#20108;&#32423;&#32531;&#23384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3433;&#2549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24310;&#36831;&#21152;&#36733;&#21644;&#31435;&#21363;&#21152;&#36733;&#30340;&#27010;&#2456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mybatis&#19968;&#23545;&#19968;&#23454;&#29616;&#24310;&#36831;&#21152;&#3673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mybatis&#19968;&#23545;&#22810;&#23454;&#29616;&#24310;&#36831;&#21152;&#36733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学习目标：能够知道什么是缓存，及应用场景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缓存的概念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学习目标：能够证明一级缓存的存在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中的一级缓存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学习目标：能够清楚什么情况下会清楚一级缓存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触发清空一级缓存的情况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5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的二级缓存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注解开发的环境搭建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注解开发测试和使用注意事项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568023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68023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学习目标：知道什么是二级缓存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的二级缓存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学习目标：能够搭建关于注解开发的环境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注解开发的环境搭建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2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学习目标：能够测试通过注解查询所有，并清楚注意事项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注解开发测试和使用注意事项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5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559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注解开发保存和更新功能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的其他操作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注解建立实体类属性和数据库表中列的对应关系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学习目标：能够使用注解的方式完成新增和修改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注解开发保存和更新功能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学习目标：能够使用注解完成删除，模糊查询，统计查询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的其他操作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的延迟加载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的一级缓存二级缓存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397626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中的注解开发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学习目标：能够清楚属性与字段对应不上的解决方案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注解建立实体类属性和数据库表中列的对应关系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5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6057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注解开发一对一的查询配置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注解开发一对多的查询配置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注解开发使用二级缓存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656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656207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学习目标：能够完成一对一的查询配置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注解开发一对一的查询配置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学习目标：能够一对多查询配置并设置延迟加载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注解开发一对多的查询配置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学习目标：能够知道开启二级缓存的配置方式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注解开发使用二级缓存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3719781" cy="97525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的延迟加载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的一级缓存二级缓存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中的注解开发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67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延迟加载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83764" y="1869620"/>
            <a:ext cx="455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今日课程安排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延迟加载和立即加载的概念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一对一实现延迟加载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339525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3395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今日课程安排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学习目标：了解当天的课程安排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学习目标：能够清楚延迟加载和立即加载的概念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延迟加载和立即加载的概念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学习目标：能够实现一对一的延迟加载配置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一对一实现延迟加载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335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延迟加载和一级缓存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0530" y="1859884"/>
            <a:ext cx="4842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一对多实现延迟加载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缓存的概念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中的一级缓存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触发清空一级缓存的情况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66834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66834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学习目标：能够完成一对多的延迟加载配置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一对多实现延迟加载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8475</TotalTime>
  <Words>771</Words>
  <Application>Microsoft Office PowerPoint</Application>
  <PresentationFormat>全屏显示(4:3)</PresentationFormat>
  <Paragraphs>224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今日课程安排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1914</cp:revision>
  <dcterms:created xsi:type="dcterms:W3CDTF">2015-06-29T07:19:00Z</dcterms:created>
  <dcterms:modified xsi:type="dcterms:W3CDTF">2018-08-02T19:53:20Z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