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13"/>
  </p:notesMasterIdLst>
  <p:sldIdLst>
    <p:sldId id="256" r:id="rId4"/>
    <p:sldId id="303" r:id="rId5"/>
    <p:sldId id="302" r:id="rId6"/>
    <p:sldId id="304" r:id="rId7"/>
    <p:sldId id="305" r:id="rId8"/>
    <p:sldId id="306" r:id="rId9"/>
    <p:sldId id="308" r:id="rId10"/>
    <p:sldId id="309" r:id="rId11"/>
    <p:sldId id="262" r:id="rId12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3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1C24"/>
    <a:srgbClr val="F2BF27"/>
    <a:srgbClr val="FFCE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634" y="82"/>
      </p:cViewPr>
      <p:guideLst>
        <p:guide orient="horz" pos="193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35DA3F-ED3A-4897-B8F3-C49A97F730D1}" type="datetimeFigureOut">
              <a:rPr lang="ko-KR" altLang="en-US" smtClean="0"/>
              <a:t>2018-07-31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D9ED4F-90B4-4BD8-A817-6A0A9D0363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18004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D9ED4F-90B4-4BD8-A817-6A0A9D03637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8344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D9ED4F-90B4-4BD8-A817-6A0A9D03637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10265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D9ED4F-90B4-4BD8-A817-6A0A9D03637F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59386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13476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xmlns="" id="{F921D975-47B7-40FA-B919-8B79C77FC0F2}"/>
              </a:ext>
            </a:extLst>
          </p:cNvPr>
          <p:cNvGrpSpPr/>
          <p:nvPr userDrawn="1"/>
        </p:nvGrpSpPr>
        <p:grpSpPr>
          <a:xfrm>
            <a:off x="4572000" y="387072"/>
            <a:ext cx="4569687" cy="4756528"/>
            <a:chOff x="4572000" y="387072"/>
            <a:chExt cx="4569687" cy="4756528"/>
          </a:xfrm>
        </p:grpSpPr>
        <p:sp>
          <p:nvSpPr>
            <p:cNvPr id="38" name="자유형: 도형 37">
              <a:extLst>
                <a:ext uri="{FF2B5EF4-FFF2-40B4-BE49-F238E27FC236}">
                  <a16:creationId xmlns:a16="http://schemas.microsoft.com/office/drawing/2014/main" xmlns="" id="{3D941B2F-ACDE-44DC-AD51-21CFD90B9D89}"/>
                </a:ext>
              </a:extLst>
            </p:cNvPr>
            <p:cNvSpPr/>
            <p:nvPr userDrawn="1"/>
          </p:nvSpPr>
          <p:spPr>
            <a:xfrm>
              <a:off x="4572000" y="1408870"/>
              <a:ext cx="4569687" cy="3734730"/>
            </a:xfrm>
            <a:custGeom>
              <a:avLst/>
              <a:gdLst>
                <a:gd name="connsiteX0" fmla="*/ 2611712 w 4569687"/>
                <a:gd name="connsiteY0" fmla="*/ 0 h 3734631"/>
                <a:gd name="connsiteX1" fmla="*/ 2927539 w 4569687"/>
                <a:gd name="connsiteY1" fmla="*/ 0 h 3734631"/>
                <a:gd name="connsiteX2" fmla="*/ 3010471 w 4569687"/>
                <a:gd name="connsiteY2" fmla="*/ 662843 h 3734631"/>
                <a:gd name="connsiteX3" fmla="*/ 3062414 w 4569687"/>
                <a:gd name="connsiteY3" fmla="*/ 672782 h 3734631"/>
                <a:gd name="connsiteX4" fmla="*/ 3375104 w 4569687"/>
                <a:gd name="connsiteY4" fmla="*/ 893768 h 3734631"/>
                <a:gd name="connsiteX5" fmla="*/ 3401966 w 4569687"/>
                <a:gd name="connsiteY5" fmla="*/ 943258 h 3734631"/>
                <a:gd name="connsiteX6" fmla="*/ 3444529 w 4569687"/>
                <a:gd name="connsiteY6" fmla="*/ 938967 h 3734631"/>
                <a:gd name="connsiteX7" fmla="*/ 3941882 w 4569687"/>
                <a:gd name="connsiteY7" fmla="*/ 1268635 h 3734631"/>
                <a:gd name="connsiteX8" fmla="*/ 3950232 w 4569687"/>
                <a:gd name="connsiteY8" fmla="*/ 1295533 h 3734631"/>
                <a:gd name="connsiteX9" fmla="*/ 3968452 w 4569687"/>
                <a:gd name="connsiteY9" fmla="*/ 1289878 h 3734631"/>
                <a:gd name="connsiteX10" fmla="*/ 4041773 w 4569687"/>
                <a:gd name="connsiteY10" fmla="*/ 1282486 h 3734631"/>
                <a:gd name="connsiteX11" fmla="*/ 4398197 w 4569687"/>
                <a:gd name="connsiteY11" fmla="*/ 1572980 h 3734631"/>
                <a:gd name="connsiteX12" fmla="*/ 4401113 w 4569687"/>
                <a:gd name="connsiteY12" fmla="*/ 1601912 h 3734631"/>
                <a:gd name="connsiteX13" fmla="*/ 4509768 w 4569687"/>
                <a:gd name="connsiteY13" fmla="*/ 1612865 h 3734631"/>
                <a:gd name="connsiteX14" fmla="*/ 4569687 w 4569687"/>
                <a:gd name="connsiteY14" fmla="*/ 1630661 h 3734631"/>
                <a:gd name="connsiteX15" fmla="*/ 4569687 w 4569687"/>
                <a:gd name="connsiteY15" fmla="*/ 3685776 h 3734631"/>
                <a:gd name="connsiteX16" fmla="*/ 4479175 w 4569687"/>
                <a:gd name="connsiteY16" fmla="*/ 3694900 h 3734631"/>
                <a:gd name="connsiteX17" fmla="*/ 4083674 w 4569687"/>
                <a:gd name="connsiteY17" fmla="*/ 3574092 h 3734631"/>
                <a:gd name="connsiteX18" fmla="*/ 4051094 w 4569687"/>
                <a:gd name="connsiteY18" fmla="*/ 3547210 h 3734631"/>
                <a:gd name="connsiteX19" fmla="*/ 4009782 w 4569687"/>
                <a:gd name="connsiteY19" fmla="*/ 3581295 h 3734631"/>
                <a:gd name="connsiteX20" fmla="*/ 3782104 w 4569687"/>
                <a:gd name="connsiteY20" fmla="*/ 3650841 h 3734631"/>
                <a:gd name="connsiteX21" fmla="*/ 3494159 w 4569687"/>
                <a:gd name="connsiteY21" fmla="*/ 3531570 h 3734631"/>
                <a:gd name="connsiteX22" fmla="*/ 3452428 w 4569687"/>
                <a:gd name="connsiteY22" fmla="*/ 3480992 h 3734631"/>
                <a:gd name="connsiteX23" fmla="*/ 3441126 w 4569687"/>
                <a:gd name="connsiteY23" fmla="*/ 3501813 h 3734631"/>
                <a:gd name="connsiteX24" fmla="*/ 3103456 w 4569687"/>
                <a:gd name="connsiteY24" fmla="*/ 3681351 h 3734631"/>
                <a:gd name="connsiteX25" fmla="*/ 2815511 w 4569687"/>
                <a:gd name="connsiteY25" fmla="*/ 3562080 h 3734631"/>
                <a:gd name="connsiteX26" fmla="*/ 2772231 w 4569687"/>
                <a:gd name="connsiteY26" fmla="*/ 3509625 h 3734631"/>
                <a:gd name="connsiteX27" fmla="*/ 2697608 w 4569687"/>
                <a:gd name="connsiteY27" fmla="*/ 3571194 h 3734631"/>
                <a:gd name="connsiteX28" fmla="*/ 2162552 w 4569687"/>
                <a:gd name="connsiteY28" fmla="*/ 3734631 h 3734631"/>
                <a:gd name="connsiteX29" fmla="*/ 1369010 w 4569687"/>
                <a:gd name="connsiteY29" fmla="*/ 3312708 h 3734631"/>
                <a:gd name="connsiteX30" fmla="*/ 1363923 w 4569687"/>
                <a:gd name="connsiteY30" fmla="*/ 3304336 h 3734631"/>
                <a:gd name="connsiteX31" fmla="*/ 1334207 w 4569687"/>
                <a:gd name="connsiteY31" fmla="*/ 3340352 h 3734631"/>
                <a:gd name="connsiteX32" fmla="*/ 1046262 w 4569687"/>
                <a:gd name="connsiteY32" fmla="*/ 3459623 h 3734631"/>
                <a:gd name="connsiteX33" fmla="*/ 647319 w 4569687"/>
                <a:gd name="connsiteY33" fmla="*/ 3134475 h 3734631"/>
                <a:gd name="connsiteX34" fmla="*/ 642925 w 4569687"/>
                <a:gd name="connsiteY34" fmla="*/ 3090891 h 3734631"/>
                <a:gd name="connsiteX35" fmla="*/ 634894 w 4569687"/>
                <a:gd name="connsiteY35" fmla="*/ 3098188 h 3734631"/>
                <a:gd name="connsiteX36" fmla="*/ 407216 w 4569687"/>
                <a:gd name="connsiteY36" fmla="*/ 3167734 h 3734631"/>
                <a:gd name="connsiteX37" fmla="*/ 0 w 4569687"/>
                <a:gd name="connsiteY37" fmla="*/ 2760518 h 3734631"/>
                <a:gd name="connsiteX38" fmla="*/ 407216 w 4569687"/>
                <a:gd name="connsiteY38" fmla="*/ 2353302 h 3734631"/>
                <a:gd name="connsiteX39" fmla="*/ 489284 w 4569687"/>
                <a:gd name="connsiteY39" fmla="*/ 2361575 h 3734631"/>
                <a:gd name="connsiteX40" fmla="*/ 508084 w 4569687"/>
                <a:gd name="connsiteY40" fmla="*/ 2367411 h 3734631"/>
                <a:gd name="connsiteX41" fmla="*/ 503849 w 4569687"/>
                <a:gd name="connsiteY41" fmla="*/ 2325400 h 3734631"/>
                <a:gd name="connsiteX42" fmla="*/ 1121688 w 4569687"/>
                <a:gd name="connsiteY42" fmla="*/ 1707561 h 3734631"/>
                <a:gd name="connsiteX43" fmla="*/ 1246204 w 4569687"/>
                <a:gd name="connsiteY43" fmla="*/ 1720113 h 3734631"/>
                <a:gd name="connsiteX44" fmla="*/ 1284356 w 4569687"/>
                <a:gd name="connsiteY44" fmla="*/ 1731957 h 3734631"/>
                <a:gd name="connsiteX45" fmla="*/ 1305976 w 4569687"/>
                <a:gd name="connsiteY45" fmla="*/ 1705754 h 3734631"/>
                <a:gd name="connsiteX46" fmla="*/ 1742854 w 4569687"/>
                <a:gd name="connsiteY46" fmla="*/ 1524793 h 3734631"/>
                <a:gd name="connsiteX47" fmla="*/ 1760288 w 4569687"/>
                <a:gd name="connsiteY47" fmla="*/ 1526551 h 3734631"/>
                <a:gd name="connsiteX48" fmla="*/ 1748032 w 4569687"/>
                <a:gd name="connsiteY48" fmla="*/ 1487068 h 3734631"/>
                <a:gd name="connsiteX49" fmla="*/ 1742854 w 4569687"/>
                <a:gd name="connsiteY49" fmla="*/ 1435701 h 3734631"/>
                <a:gd name="connsiteX50" fmla="*/ 1946367 w 4569687"/>
                <a:gd name="connsiteY50" fmla="*/ 1185999 h 3734631"/>
                <a:gd name="connsiteX51" fmla="*/ 1956892 w 4569687"/>
                <a:gd name="connsiteY51" fmla="*/ 1184938 h 3734631"/>
                <a:gd name="connsiteX52" fmla="*/ 1963928 w 4569687"/>
                <a:gd name="connsiteY52" fmla="*/ 1115143 h 3734631"/>
                <a:gd name="connsiteX53" fmla="*/ 2450363 w 4569687"/>
                <a:gd name="connsiteY53" fmla="*/ 718687 h 3734631"/>
                <a:gd name="connsiteX54" fmla="*/ 2520904 w 4569687"/>
                <a:gd name="connsiteY54" fmla="*/ 725798 h 3734631"/>
                <a:gd name="connsiteX0" fmla="*/ 2611712 w 4569687"/>
                <a:gd name="connsiteY0" fmla="*/ 0 h 3734631"/>
                <a:gd name="connsiteX1" fmla="*/ 2927539 w 4569687"/>
                <a:gd name="connsiteY1" fmla="*/ 0 h 3734631"/>
                <a:gd name="connsiteX2" fmla="*/ 3010471 w 4569687"/>
                <a:gd name="connsiteY2" fmla="*/ 662843 h 3734631"/>
                <a:gd name="connsiteX3" fmla="*/ 3062414 w 4569687"/>
                <a:gd name="connsiteY3" fmla="*/ 672782 h 3734631"/>
                <a:gd name="connsiteX4" fmla="*/ 3375104 w 4569687"/>
                <a:gd name="connsiteY4" fmla="*/ 893768 h 3734631"/>
                <a:gd name="connsiteX5" fmla="*/ 3401966 w 4569687"/>
                <a:gd name="connsiteY5" fmla="*/ 943258 h 3734631"/>
                <a:gd name="connsiteX6" fmla="*/ 3444529 w 4569687"/>
                <a:gd name="connsiteY6" fmla="*/ 938967 h 3734631"/>
                <a:gd name="connsiteX7" fmla="*/ 3941882 w 4569687"/>
                <a:gd name="connsiteY7" fmla="*/ 1268635 h 3734631"/>
                <a:gd name="connsiteX8" fmla="*/ 3950232 w 4569687"/>
                <a:gd name="connsiteY8" fmla="*/ 1295533 h 3734631"/>
                <a:gd name="connsiteX9" fmla="*/ 3968452 w 4569687"/>
                <a:gd name="connsiteY9" fmla="*/ 1289878 h 3734631"/>
                <a:gd name="connsiteX10" fmla="*/ 4041773 w 4569687"/>
                <a:gd name="connsiteY10" fmla="*/ 1282486 h 3734631"/>
                <a:gd name="connsiteX11" fmla="*/ 4398197 w 4569687"/>
                <a:gd name="connsiteY11" fmla="*/ 1572980 h 3734631"/>
                <a:gd name="connsiteX12" fmla="*/ 4401113 w 4569687"/>
                <a:gd name="connsiteY12" fmla="*/ 1601912 h 3734631"/>
                <a:gd name="connsiteX13" fmla="*/ 4509768 w 4569687"/>
                <a:gd name="connsiteY13" fmla="*/ 1612865 h 3734631"/>
                <a:gd name="connsiteX14" fmla="*/ 4569687 w 4569687"/>
                <a:gd name="connsiteY14" fmla="*/ 1630661 h 3734631"/>
                <a:gd name="connsiteX15" fmla="*/ 4569687 w 4569687"/>
                <a:gd name="connsiteY15" fmla="*/ 3685776 h 3734631"/>
                <a:gd name="connsiteX16" fmla="*/ 4479175 w 4569687"/>
                <a:gd name="connsiteY16" fmla="*/ 3694900 h 3734631"/>
                <a:gd name="connsiteX17" fmla="*/ 4083674 w 4569687"/>
                <a:gd name="connsiteY17" fmla="*/ 3574092 h 3734631"/>
                <a:gd name="connsiteX18" fmla="*/ 4051094 w 4569687"/>
                <a:gd name="connsiteY18" fmla="*/ 3547210 h 3734631"/>
                <a:gd name="connsiteX19" fmla="*/ 4009782 w 4569687"/>
                <a:gd name="connsiteY19" fmla="*/ 3581295 h 3734631"/>
                <a:gd name="connsiteX20" fmla="*/ 3782104 w 4569687"/>
                <a:gd name="connsiteY20" fmla="*/ 3650841 h 3734631"/>
                <a:gd name="connsiteX21" fmla="*/ 3494159 w 4569687"/>
                <a:gd name="connsiteY21" fmla="*/ 3531570 h 3734631"/>
                <a:gd name="connsiteX22" fmla="*/ 3452428 w 4569687"/>
                <a:gd name="connsiteY22" fmla="*/ 3480992 h 3734631"/>
                <a:gd name="connsiteX23" fmla="*/ 3441126 w 4569687"/>
                <a:gd name="connsiteY23" fmla="*/ 3501813 h 3734631"/>
                <a:gd name="connsiteX24" fmla="*/ 3103456 w 4569687"/>
                <a:gd name="connsiteY24" fmla="*/ 3681351 h 3734631"/>
                <a:gd name="connsiteX25" fmla="*/ 2815511 w 4569687"/>
                <a:gd name="connsiteY25" fmla="*/ 3562080 h 3734631"/>
                <a:gd name="connsiteX26" fmla="*/ 2772231 w 4569687"/>
                <a:gd name="connsiteY26" fmla="*/ 3509625 h 3734631"/>
                <a:gd name="connsiteX27" fmla="*/ 2697608 w 4569687"/>
                <a:gd name="connsiteY27" fmla="*/ 3571194 h 3734631"/>
                <a:gd name="connsiteX28" fmla="*/ 2162552 w 4569687"/>
                <a:gd name="connsiteY28" fmla="*/ 3734631 h 3734631"/>
                <a:gd name="connsiteX29" fmla="*/ 1369010 w 4569687"/>
                <a:gd name="connsiteY29" fmla="*/ 3312708 h 3734631"/>
                <a:gd name="connsiteX30" fmla="*/ 1334207 w 4569687"/>
                <a:gd name="connsiteY30" fmla="*/ 3340352 h 3734631"/>
                <a:gd name="connsiteX31" fmla="*/ 1046262 w 4569687"/>
                <a:gd name="connsiteY31" fmla="*/ 3459623 h 3734631"/>
                <a:gd name="connsiteX32" fmla="*/ 647319 w 4569687"/>
                <a:gd name="connsiteY32" fmla="*/ 3134475 h 3734631"/>
                <a:gd name="connsiteX33" fmla="*/ 642925 w 4569687"/>
                <a:gd name="connsiteY33" fmla="*/ 3090891 h 3734631"/>
                <a:gd name="connsiteX34" fmla="*/ 634894 w 4569687"/>
                <a:gd name="connsiteY34" fmla="*/ 3098188 h 3734631"/>
                <a:gd name="connsiteX35" fmla="*/ 407216 w 4569687"/>
                <a:gd name="connsiteY35" fmla="*/ 3167734 h 3734631"/>
                <a:gd name="connsiteX36" fmla="*/ 0 w 4569687"/>
                <a:gd name="connsiteY36" fmla="*/ 2760518 h 3734631"/>
                <a:gd name="connsiteX37" fmla="*/ 407216 w 4569687"/>
                <a:gd name="connsiteY37" fmla="*/ 2353302 h 3734631"/>
                <a:gd name="connsiteX38" fmla="*/ 489284 w 4569687"/>
                <a:gd name="connsiteY38" fmla="*/ 2361575 h 3734631"/>
                <a:gd name="connsiteX39" fmla="*/ 508084 w 4569687"/>
                <a:gd name="connsiteY39" fmla="*/ 2367411 h 3734631"/>
                <a:gd name="connsiteX40" fmla="*/ 503849 w 4569687"/>
                <a:gd name="connsiteY40" fmla="*/ 2325400 h 3734631"/>
                <a:gd name="connsiteX41" fmla="*/ 1121688 w 4569687"/>
                <a:gd name="connsiteY41" fmla="*/ 1707561 h 3734631"/>
                <a:gd name="connsiteX42" fmla="*/ 1246204 w 4569687"/>
                <a:gd name="connsiteY42" fmla="*/ 1720113 h 3734631"/>
                <a:gd name="connsiteX43" fmla="*/ 1284356 w 4569687"/>
                <a:gd name="connsiteY43" fmla="*/ 1731957 h 3734631"/>
                <a:gd name="connsiteX44" fmla="*/ 1305976 w 4569687"/>
                <a:gd name="connsiteY44" fmla="*/ 1705754 h 3734631"/>
                <a:gd name="connsiteX45" fmla="*/ 1742854 w 4569687"/>
                <a:gd name="connsiteY45" fmla="*/ 1524793 h 3734631"/>
                <a:gd name="connsiteX46" fmla="*/ 1760288 w 4569687"/>
                <a:gd name="connsiteY46" fmla="*/ 1526551 h 3734631"/>
                <a:gd name="connsiteX47" fmla="*/ 1748032 w 4569687"/>
                <a:gd name="connsiteY47" fmla="*/ 1487068 h 3734631"/>
                <a:gd name="connsiteX48" fmla="*/ 1742854 w 4569687"/>
                <a:gd name="connsiteY48" fmla="*/ 1435701 h 3734631"/>
                <a:gd name="connsiteX49" fmla="*/ 1946367 w 4569687"/>
                <a:gd name="connsiteY49" fmla="*/ 1185999 h 3734631"/>
                <a:gd name="connsiteX50" fmla="*/ 1956892 w 4569687"/>
                <a:gd name="connsiteY50" fmla="*/ 1184938 h 3734631"/>
                <a:gd name="connsiteX51" fmla="*/ 1963928 w 4569687"/>
                <a:gd name="connsiteY51" fmla="*/ 1115143 h 3734631"/>
                <a:gd name="connsiteX52" fmla="*/ 2450363 w 4569687"/>
                <a:gd name="connsiteY52" fmla="*/ 718687 h 3734631"/>
                <a:gd name="connsiteX53" fmla="*/ 2520904 w 4569687"/>
                <a:gd name="connsiteY53" fmla="*/ 725798 h 3734631"/>
                <a:gd name="connsiteX54" fmla="*/ 2611712 w 4569687"/>
                <a:gd name="connsiteY54" fmla="*/ 0 h 3734631"/>
                <a:gd name="connsiteX0" fmla="*/ 2611712 w 4569687"/>
                <a:gd name="connsiteY0" fmla="*/ 0 h 3743131"/>
                <a:gd name="connsiteX1" fmla="*/ 2927539 w 4569687"/>
                <a:gd name="connsiteY1" fmla="*/ 0 h 3743131"/>
                <a:gd name="connsiteX2" fmla="*/ 3010471 w 4569687"/>
                <a:gd name="connsiteY2" fmla="*/ 662843 h 3743131"/>
                <a:gd name="connsiteX3" fmla="*/ 3062414 w 4569687"/>
                <a:gd name="connsiteY3" fmla="*/ 672782 h 3743131"/>
                <a:gd name="connsiteX4" fmla="*/ 3375104 w 4569687"/>
                <a:gd name="connsiteY4" fmla="*/ 893768 h 3743131"/>
                <a:gd name="connsiteX5" fmla="*/ 3401966 w 4569687"/>
                <a:gd name="connsiteY5" fmla="*/ 943258 h 3743131"/>
                <a:gd name="connsiteX6" fmla="*/ 3444529 w 4569687"/>
                <a:gd name="connsiteY6" fmla="*/ 938967 h 3743131"/>
                <a:gd name="connsiteX7" fmla="*/ 3941882 w 4569687"/>
                <a:gd name="connsiteY7" fmla="*/ 1268635 h 3743131"/>
                <a:gd name="connsiteX8" fmla="*/ 3950232 w 4569687"/>
                <a:gd name="connsiteY8" fmla="*/ 1295533 h 3743131"/>
                <a:gd name="connsiteX9" fmla="*/ 3968452 w 4569687"/>
                <a:gd name="connsiteY9" fmla="*/ 1289878 h 3743131"/>
                <a:gd name="connsiteX10" fmla="*/ 4041773 w 4569687"/>
                <a:gd name="connsiteY10" fmla="*/ 1282486 h 3743131"/>
                <a:gd name="connsiteX11" fmla="*/ 4398197 w 4569687"/>
                <a:gd name="connsiteY11" fmla="*/ 1572980 h 3743131"/>
                <a:gd name="connsiteX12" fmla="*/ 4401113 w 4569687"/>
                <a:gd name="connsiteY12" fmla="*/ 1601912 h 3743131"/>
                <a:gd name="connsiteX13" fmla="*/ 4509768 w 4569687"/>
                <a:gd name="connsiteY13" fmla="*/ 1612865 h 3743131"/>
                <a:gd name="connsiteX14" fmla="*/ 4569687 w 4569687"/>
                <a:gd name="connsiteY14" fmla="*/ 1630661 h 3743131"/>
                <a:gd name="connsiteX15" fmla="*/ 4569687 w 4569687"/>
                <a:gd name="connsiteY15" fmla="*/ 3685776 h 3743131"/>
                <a:gd name="connsiteX16" fmla="*/ 4479175 w 4569687"/>
                <a:gd name="connsiteY16" fmla="*/ 3694900 h 3743131"/>
                <a:gd name="connsiteX17" fmla="*/ 4083674 w 4569687"/>
                <a:gd name="connsiteY17" fmla="*/ 3574092 h 3743131"/>
                <a:gd name="connsiteX18" fmla="*/ 4051094 w 4569687"/>
                <a:gd name="connsiteY18" fmla="*/ 3547210 h 3743131"/>
                <a:gd name="connsiteX19" fmla="*/ 4009782 w 4569687"/>
                <a:gd name="connsiteY19" fmla="*/ 3581295 h 3743131"/>
                <a:gd name="connsiteX20" fmla="*/ 3782104 w 4569687"/>
                <a:gd name="connsiteY20" fmla="*/ 3650841 h 3743131"/>
                <a:gd name="connsiteX21" fmla="*/ 3494159 w 4569687"/>
                <a:gd name="connsiteY21" fmla="*/ 3531570 h 3743131"/>
                <a:gd name="connsiteX22" fmla="*/ 3452428 w 4569687"/>
                <a:gd name="connsiteY22" fmla="*/ 3480992 h 3743131"/>
                <a:gd name="connsiteX23" fmla="*/ 3441126 w 4569687"/>
                <a:gd name="connsiteY23" fmla="*/ 3501813 h 3743131"/>
                <a:gd name="connsiteX24" fmla="*/ 3103456 w 4569687"/>
                <a:gd name="connsiteY24" fmla="*/ 3681351 h 3743131"/>
                <a:gd name="connsiteX25" fmla="*/ 2815511 w 4569687"/>
                <a:gd name="connsiteY25" fmla="*/ 3562080 h 3743131"/>
                <a:gd name="connsiteX26" fmla="*/ 2772231 w 4569687"/>
                <a:gd name="connsiteY26" fmla="*/ 3509625 h 3743131"/>
                <a:gd name="connsiteX27" fmla="*/ 2697608 w 4569687"/>
                <a:gd name="connsiteY27" fmla="*/ 3571194 h 3743131"/>
                <a:gd name="connsiteX28" fmla="*/ 2162552 w 4569687"/>
                <a:gd name="connsiteY28" fmla="*/ 3734631 h 3743131"/>
                <a:gd name="connsiteX29" fmla="*/ 1334207 w 4569687"/>
                <a:gd name="connsiteY29" fmla="*/ 3340352 h 3743131"/>
                <a:gd name="connsiteX30" fmla="*/ 1046262 w 4569687"/>
                <a:gd name="connsiteY30" fmla="*/ 3459623 h 3743131"/>
                <a:gd name="connsiteX31" fmla="*/ 647319 w 4569687"/>
                <a:gd name="connsiteY31" fmla="*/ 3134475 h 3743131"/>
                <a:gd name="connsiteX32" fmla="*/ 642925 w 4569687"/>
                <a:gd name="connsiteY32" fmla="*/ 3090891 h 3743131"/>
                <a:gd name="connsiteX33" fmla="*/ 634894 w 4569687"/>
                <a:gd name="connsiteY33" fmla="*/ 3098188 h 3743131"/>
                <a:gd name="connsiteX34" fmla="*/ 407216 w 4569687"/>
                <a:gd name="connsiteY34" fmla="*/ 3167734 h 3743131"/>
                <a:gd name="connsiteX35" fmla="*/ 0 w 4569687"/>
                <a:gd name="connsiteY35" fmla="*/ 2760518 h 3743131"/>
                <a:gd name="connsiteX36" fmla="*/ 407216 w 4569687"/>
                <a:gd name="connsiteY36" fmla="*/ 2353302 h 3743131"/>
                <a:gd name="connsiteX37" fmla="*/ 489284 w 4569687"/>
                <a:gd name="connsiteY37" fmla="*/ 2361575 h 3743131"/>
                <a:gd name="connsiteX38" fmla="*/ 508084 w 4569687"/>
                <a:gd name="connsiteY38" fmla="*/ 2367411 h 3743131"/>
                <a:gd name="connsiteX39" fmla="*/ 503849 w 4569687"/>
                <a:gd name="connsiteY39" fmla="*/ 2325400 h 3743131"/>
                <a:gd name="connsiteX40" fmla="*/ 1121688 w 4569687"/>
                <a:gd name="connsiteY40" fmla="*/ 1707561 h 3743131"/>
                <a:gd name="connsiteX41" fmla="*/ 1246204 w 4569687"/>
                <a:gd name="connsiteY41" fmla="*/ 1720113 h 3743131"/>
                <a:gd name="connsiteX42" fmla="*/ 1284356 w 4569687"/>
                <a:gd name="connsiteY42" fmla="*/ 1731957 h 3743131"/>
                <a:gd name="connsiteX43" fmla="*/ 1305976 w 4569687"/>
                <a:gd name="connsiteY43" fmla="*/ 1705754 h 3743131"/>
                <a:gd name="connsiteX44" fmla="*/ 1742854 w 4569687"/>
                <a:gd name="connsiteY44" fmla="*/ 1524793 h 3743131"/>
                <a:gd name="connsiteX45" fmla="*/ 1760288 w 4569687"/>
                <a:gd name="connsiteY45" fmla="*/ 1526551 h 3743131"/>
                <a:gd name="connsiteX46" fmla="*/ 1748032 w 4569687"/>
                <a:gd name="connsiteY46" fmla="*/ 1487068 h 3743131"/>
                <a:gd name="connsiteX47" fmla="*/ 1742854 w 4569687"/>
                <a:gd name="connsiteY47" fmla="*/ 1435701 h 3743131"/>
                <a:gd name="connsiteX48" fmla="*/ 1946367 w 4569687"/>
                <a:gd name="connsiteY48" fmla="*/ 1185999 h 3743131"/>
                <a:gd name="connsiteX49" fmla="*/ 1956892 w 4569687"/>
                <a:gd name="connsiteY49" fmla="*/ 1184938 h 3743131"/>
                <a:gd name="connsiteX50" fmla="*/ 1963928 w 4569687"/>
                <a:gd name="connsiteY50" fmla="*/ 1115143 h 3743131"/>
                <a:gd name="connsiteX51" fmla="*/ 2450363 w 4569687"/>
                <a:gd name="connsiteY51" fmla="*/ 718687 h 3743131"/>
                <a:gd name="connsiteX52" fmla="*/ 2520904 w 4569687"/>
                <a:gd name="connsiteY52" fmla="*/ 725798 h 3743131"/>
                <a:gd name="connsiteX53" fmla="*/ 2611712 w 4569687"/>
                <a:gd name="connsiteY53" fmla="*/ 0 h 3743131"/>
                <a:gd name="connsiteX0" fmla="*/ 2611712 w 4569687"/>
                <a:gd name="connsiteY0" fmla="*/ 0 h 3741630"/>
                <a:gd name="connsiteX1" fmla="*/ 2927539 w 4569687"/>
                <a:gd name="connsiteY1" fmla="*/ 0 h 3741630"/>
                <a:gd name="connsiteX2" fmla="*/ 3010471 w 4569687"/>
                <a:gd name="connsiteY2" fmla="*/ 662843 h 3741630"/>
                <a:gd name="connsiteX3" fmla="*/ 3062414 w 4569687"/>
                <a:gd name="connsiteY3" fmla="*/ 672782 h 3741630"/>
                <a:gd name="connsiteX4" fmla="*/ 3375104 w 4569687"/>
                <a:gd name="connsiteY4" fmla="*/ 893768 h 3741630"/>
                <a:gd name="connsiteX5" fmla="*/ 3401966 w 4569687"/>
                <a:gd name="connsiteY5" fmla="*/ 943258 h 3741630"/>
                <a:gd name="connsiteX6" fmla="*/ 3444529 w 4569687"/>
                <a:gd name="connsiteY6" fmla="*/ 938967 h 3741630"/>
                <a:gd name="connsiteX7" fmla="*/ 3941882 w 4569687"/>
                <a:gd name="connsiteY7" fmla="*/ 1268635 h 3741630"/>
                <a:gd name="connsiteX8" fmla="*/ 3950232 w 4569687"/>
                <a:gd name="connsiteY8" fmla="*/ 1295533 h 3741630"/>
                <a:gd name="connsiteX9" fmla="*/ 3968452 w 4569687"/>
                <a:gd name="connsiteY9" fmla="*/ 1289878 h 3741630"/>
                <a:gd name="connsiteX10" fmla="*/ 4041773 w 4569687"/>
                <a:gd name="connsiteY10" fmla="*/ 1282486 h 3741630"/>
                <a:gd name="connsiteX11" fmla="*/ 4398197 w 4569687"/>
                <a:gd name="connsiteY11" fmla="*/ 1572980 h 3741630"/>
                <a:gd name="connsiteX12" fmla="*/ 4401113 w 4569687"/>
                <a:gd name="connsiteY12" fmla="*/ 1601912 h 3741630"/>
                <a:gd name="connsiteX13" fmla="*/ 4509768 w 4569687"/>
                <a:gd name="connsiteY13" fmla="*/ 1612865 h 3741630"/>
                <a:gd name="connsiteX14" fmla="*/ 4569687 w 4569687"/>
                <a:gd name="connsiteY14" fmla="*/ 1630661 h 3741630"/>
                <a:gd name="connsiteX15" fmla="*/ 4569687 w 4569687"/>
                <a:gd name="connsiteY15" fmla="*/ 3685776 h 3741630"/>
                <a:gd name="connsiteX16" fmla="*/ 4479175 w 4569687"/>
                <a:gd name="connsiteY16" fmla="*/ 3694900 h 3741630"/>
                <a:gd name="connsiteX17" fmla="*/ 4083674 w 4569687"/>
                <a:gd name="connsiteY17" fmla="*/ 3574092 h 3741630"/>
                <a:gd name="connsiteX18" fmla="*/ 4051094 w 4569687"/>
                <a:gd name="connsiteY18" fmla="*/ 3547210 h 3741630"/>
                <a:gd name="connsiteX19" fmla="*/ 4009782 w 4569687"/>
                <a:gd name="connsiteY19" fmla="*/ 3581295 h 3741630"/>
                <a:gd name="connsiteX20" fmla="*/ 3782104 w 4569687"/>
                <a:gd name="connsiteY20" fmla="*/ 3650841 h 3741630"/>
                <a:gd name="connsiteX21" fmla="*/ 3494159 w 4569687"/>
                <a:gd name="connsiteY21" fmla="*/ 3531570 h 3741630"/>
                <a:gd name="connsiteX22" fmla="*/ 3452428 w 4569687"/>
                <a:gd name="connsiteY22" fmla="*/ 3480992 h 3741630"/>
                <a:gd name="connsiteX23" fmla="*/ 3441126 w 4569687"/>
                <a:gd name="connsiteY23" fmla="*/ 3501813 h 3741630"/>
                <a:gd name="connsiteX24" fmla="*/ 3103456 w 4569687"/>
                <a:gd name="connsiteY24" fmla="*/ 3681351 h 3741630"/>
                <a:gd name="connsiteX25" fmla="*/ 2815511 w 4569687"/>
                <a:gd name="connsiteY25" fmla="*/ 3562080 h 3741630"/>
                <a:gd name="connsiteX26" fmla="*/ 2772231 w 4569687"/>
                <a:gd name="connsiteY26" fmla="*/ 3509625 h 3741630"/>
                <a:gd name="connsiteX27" fmla="*/ 2697608 w 4569687"/>
                <a:gd name="connsiteY27" fmla="*/ 3571194 h 3741630"/>
                <a:gd name="connsiteX28" fmla="*/ 2162552 w 4569687"/>
                <a:gd name="connsiteY28" fmla="*/ 3734631 h 3741630"/>
                <a:gd name="connsiteX29" fmla="*/ 1390478 w 4569687"/>
                <a:gd name="connsiteY29" fmla="*/ 3368488 h 3741630"/>
                <a:gd name="connsiteX30" fmla="*/ 1046262 w 4569687"/>
                <a:gd name="connsiteY30" fmla="*/ 3459623 h 3741630"/>
                <a:gd name="connsiteX31" fmla="*/ 647319 w 4569687"/>
                <a:gd name="connsiteY31" fmla="*/ 3134475 h 3741630"/>
                <a:gd name="connsiteX32" fmla="*/ 642925 w 4569687"/>
                <a:gd name="connsiteY32" fmla="*/ 3090891 h 3741630"/>
                <a:gd name="connsiteX33" fmla="*/ 634894 w 4569687"/>
                <a:gd name="connsiteY33" fmla="*/ 3098188 h 3741630"/>
                <a:gd name="connsiteX34" fmla="*/ 407216 w 4569687"/>
                <a:gd name="connsiteY34" fmla="*/ 3167734 h 3741630"/>
                <a:gd name="connsiteX35" fmla="*/ 0 w 4569687"/>
                <a:gd name="connsiteY35" fmla="*/ 2760518 h 3741630"/>
                <a:gd name="connsiteX36" fmla="*/ 407216 w 4569687"/>
                <a:gd name="connsiteY36" fmla="*/ 2353302 h 3741630"/>
                <a:gd name="connsiteX37" fmla="*/ 489284 w 4569687"/>
                <a:gd name="connsiteY37" fmla="*/ 2361575 h 3741630"/>
                <a:gd name="connsiteX38" fmla="*/ 508084 w 4569687"/>
                <a:gd name="connsiteY38" fmla="*/ 2367411 h 3741630"/>
                <a:gd name="connsiteX39" fmla="*/ 503849 w 4569687"/>
                <a:gd name="connsiteY39" fmla="*/ 2325400 h 3741630"/>
                <a:gd name="connsiteX40" fmla="*/ 1121688 w 4569687"/>
                <a:gd name="connsiteY40" fmla="*/ 1707561 h 3741630"/>
                <a:gd name="connsiteX41" fmla="*/ 1246204 w 4569687"/>
                <a:gd name="connsiteY41" fmla="*/ 1720113 h 3741630"/>
                <a:gd name="connsiteX42" fmla="*/ 1284356 w 4569687"/>
                <a:gd name="connsiteY42" fmla="*/ 1731957 h 3741630"/>
                <a:gd name="connsiteX43" fmla="*/ 1305976 w 4569687"/>
                <a:gd name="connsiteY43" fmla="*/ 1705754 h 3741630"/>
                <a:gd name="connsiteX44" fmla="*/ 1742854 w 4569687"/>
                <a:gd name="connsiteY44" fmla="*/ 1524793 h 3741630"/>
                <a:gd name="connsiteX45" fmla="*/ 1760288 w 4569687"/>
                <a:gd name="connsiteY45" fmla="*/ 1526551 h 3741630"/>
                <a:gd name="connsiteX46" fmla="*/ 1748032 w 4569687"/>
                <a:gd name="connsiteY46" fmla="*/ 1487068 h 3741630"/>
                <a:gd name="connsiteX47" fmla="*/ 1742854 w 4569687"/>
                <a:gd name="connsiteY47" fmla="*/ 1435701 h 3741630"/>
                <a:gd name="connsiteX48" fmla="*/ 1946367 w 4569687"/>
                <a:gd name="connsiteY48" fmla="*/ 1185999 h 3741630"/>
                <a:gd name="connsiteX49" fmla="*/ 1956892 w 4569687"/>
                <a:gd name="connsiteY49" fmla="*/ 1184938 h 3741630"/>
                <a:gd name="connsiteX50" fmla="*/ 1963928 w 4569687"/>
                <a:gd name="connsiteY50" fmla="*/ 1115143 h 3741630"/>
                <a:gd name="connsiteX51" fmla="*/ 2450363 w 4569687"/>
                <a:gd name="connsiteY51" fmla="*/ 718687 h 3741630"/>
                <a:gd name="connsiteX52" fmla="*/ 2520904 w 4569687"/>
                <a:gd name="connsiteY52" fmla="*/ 725798 h 3741630"/>
                <a:gd name="connsiteX53" fmla="*/ 2611712 w 4569687"/>
                <a:gd name="connsiteY53" fmla="*/ 0 h 3741630"/>
                <a:gd name="connsiteX0" fmla="*/ 2611712 w 4569687"/>
                <a:gd name="connsiteY0" fmla="*/ 0 h 3734730"/>
                <a:gd name="connsiteX1" fmla="*/ 2927539 w 4569687"/>
                <a:gd name="connsiteY1" fmla="*/ 0 h 3734730"/>
                <a:gd name="connsiteX2" fmla="*/ 3010471 w 4569687"/>
                <a:gd name="connsiteY2" fmla="*/ 662843 h 3734730"/>
                <a:gd name="connsiteX3" fmla="*/ 3062414 w 4569687"/>
                <a:gd name="connsiteY3" fmla="*/ 672782 h 3734730"/>
                <a:gd name="connsiteX4" fmla="*/ 3375104 w 4569687"/>
                <a:gd name="connsiteY4" fmla="*/ 893768 h 3734730"/>
                <a:gd name="connsiteX5" fmla="*/ 3401966 w 4569687"/>
                <a:gd name="connsiteY5" fmla="*/ 943258 h 3734730"/>
                <a:gd name="connsiteX6" fmla="*/ 3444529 w 4569687"/>
                <a:gd name="connsiteY6" fmla="*/ 938967 h 3734730"/>
                <a:gd name="connsiteX7" fmla="*/ 3941882 w 4569687"/>
                <a:gd name="connsiteY7" fmla="*/ 1268635 h 3734730"/>
                <a:gd name="connsiteX8" fmla="*/ 3950232 w 4569687"/>
                <a:gd name="connsiteY8" fmla="*/ 1295533 h 3734730"/>
                <a:gd name="connsiteX9" fmla="*/ 3968452 w 4569687"/>
                <a:gd name="connsiteY9" fmla="*/ 1289878 h 3734730"/>
                <a:gd name="connsiteX10" fmla="*/ 4041773 w 4569687"/>
                <a:gd name="connsiteY10" fmla="*/ 1282486 h 3734730"/>
                <a:gd name="connsiteX11" fmla="*/ 4398197 w 4569687"/>
                <a:gd name="connsiteY11" fmla="*/ 1572980 h 3734730"/>
                <a:gd name="connsiteX12" fmla="*/ 4401113 w 4569687"/>
                <a:gd name="connsiteY12" fmla="*/ 1601912 h 3734730"/>
                <a:gd name="connsiteX13" fmla="*/ 4509768 w 4569687"/>
                <a:gd name="connsiteY13" fmla="*/ 1612865 h 3734730"/>
                <a:gd name="connsiteX14" fmla="*/ 4569687 w 4569687"/>
                <a:gd name="connsiteY14" fmla="*/ 1630661 h 3734730"/>
                <a:gd name="connsiteX15" fmla="*/ 4569687 w 4569687"/>
                <a:gd name="connsiteY15" fmla="*/ 3685776 h 3734730"/>
                <a:gd name="connsiteX16" fmla="*/ 4479175 w 4569687"/>
                <a:gd name="connsiteY16" fmla="*/ 3694900 h 3734730"/>
                <a:gd name="connsiteX17" fmla="*/ 4083674 w 4569687"/>
                <a:gd name="connsiteY17" fmla="*/ 3574092 h 3734730"/>
                <a:gd name="connsiteX18" fmla="*/ 4051094 w 4569687"/>
                <a:gd name="connsiteY18" fmla="*/ 3547210 h 3734730"/>
                <a:gd name="connsiteX19" fmla="*/ 4009782 w 4569687"/>
                <a:gd name="connsiteY19" fmla="*/ 3581295 h 3734730"/>
                <a:gd name="connsiteX20" fmla="*/ 3782104 w 4569687"/>
                <a:gd name="connsiteY20" fmla="*/ 3650841 h 3734730"/>
                <a:gd name="connsiteX21" fmla="*/ 3494159 w 4569687"/>
                <a:gd name="connsiteY21" fmla="*/ 3531570 h 3734730"/>
                <a:gd name="connsiteX22" fmla="*/ 3452428 w 4569687"/>
                <a:gd name="connsiteY22" fmla="*/ 3480992 h 3734730"/>
                <a:gd name="connsiteX23" fmla="*/ 3441126 w 4569687"/>
                <a:gd name="connsiteY23" fmla="*/ 3501813 h 3734730"/>
                <a:gd name="connsiteX24" fmla="*/ 3103456 w 4569687"/>
                <a:gd name="connsiteY24" fmla="*/ 3681351 h 3734730"/>
                <a:gd name="connsiteX25" fmla="*/ 2815511 w 4569687"/>
                <a:gd name="connsiteY25" fmla="*/ 3562080 h 3734730"/>
                <a:gd name="connsiteX26" fmla="*/ 2772231 w 4569687"/>
                <a:gd name="connsiteY26" fmla="*/ 3509625 h 3734730"/>
                <a:gd name="connsiteX27" fmla="*/ 2697608 w 4569687"/>
                <a:gd name="connsiteY27" fmla="*/ 3571194 h 3734730"/>
                <a:gd name="connsiteX28" fmla="*/ 2162552 w 4569687"/>
                <a:gd name="connsiteY28" fmla="*/ 3734631 h 3734730"/>
                <a:gd name="connsiteX29" fmla="*/ 1390478 w 4569687"/>
                <a:gd name="connsiteY29" fmla="*/ 3368488 h 3734730"/>
                <a:gd name="connsiteX30" fmla="*/ 1046262 w 4569687"/>
                <a:gd name="connsiteY30" fmla="*/ 3459623 h 3734730"/>
                <a:gd name="connsiteX31" fmla="*/ 647319 w 4569687"/>
                <a:gd name="connsiteY31" fmla="*/ 3134475 h 3734730"/>
                <a:gd name="connsiteX32" fmla="*/ 642925 w 4569687"/>
                <a:gd name="connsiteY32" fmla="*/ 3090891 h 3734730"/>
                <a:gd name="connsiteX33" fmla="*/ 634894 w 4569687"/>
                <a:gd name="connsiteY33" fmla="*/ 3098188 h 3734730"/>
                <a:gd name="connsiteX34" fmla="*/ 407216 w 4569687"/>
                <a:gd name="connsiteY34" fmla="*/ 3167734 h 3734730"/>
                <a:gd name="connsiteX35" fmla="*/ 0 w 4569687"/>
                <a:gd name="connsiteY35" fmla="*/ 2760518 h 3734730"/>
                <a:gd name="connsiteX36" fmla="*/ 407216 w 4569687"/>
                <a:gd name="connsiteY36" fmla="*/ 2353302 h 3734730"/>
                <a:gd name="connsiteX37" fmla="*/ 489284 w 4569687"/>
                <a:gd name="connsiteY37" fmla="*/ 2361575 h 3734730"/>
                <a:gd name="connsiteX38" fmla="*/ 508084 w 4569687"/>
                <a:gd name="connsiteY38" fmla="*/ 2367411 h 3734730"/>
                <a:gd name="connsiteX39" fmla="*/ 503849 w 4569687"/>
                <a:gd name="connsiteY39" fmla="*/ 2325400 h 3734730"/>
                <a:gd name="connsiteX40" fmla="*/ 1121688 w 4569687"/>
                <a:gd name="connsiteY40" fmla="*/ 1707561 h 3734730"/>
                <a:gd name="connsiteX41" fmla="*/ 1246204 w 4569687"/>
                <a:gd name="connsiteY41" fmla="*/ 1720113 h 3734730"/>
                <a:gd name="connsiteX42" fmla="*/ 1284356 w 4569687"/>
                <a:gd name="connsiteY42" fmla="*/ 1731957 h 3734730"/>
                <a:gd name="connsiteX43" fmla="*/ 1305976 w 4569687"/>
                <a:gd name="connsiteY43" fmla="*/ 1705754 h 3734730"/>
                <a:gd name="connsiteX44" fmla="*/ 1742854 w 4569687"/>
                <a:gd name="connsiteY44" fmla="*/ 1524793 h 3734730"/>
                <a:gd name="connsiteX45" fmla="*/ 1760288 w 4569687"/>
                <a:gd name="connsiteY45" fmla="*/ 1526551 h 3734730"/>
                <a:gd name="connsiteX46" fmla="*/ 1748032 w 4569687"/>
                <a:gd name="connsiteY46" fmla="*/ 1487068 h 3734730"/>
                <a:gd name="connsiteX47" fmla="*/ 1742854 w 4569687"/>
                <a:gd name="connsiteY47" fmla="*/ 1435701 h 3734730"/>
                <a:gd name="connsiteX48" fmla="*/ 1946367 w 4569687"/>
                <a:gd name="connsiteY48" fmla="*/ 1185999 h 3734730"/>
                <a:gd name="connsiteX49" fmla="*/ 1956892 w 4569687"/>
                <a:gd name="connsiteY49" fmla="*/ 1184938 h 3734730"/>
                <a:gd name="connsiteX50" fmla="*/ 1963928 w 4569687"/>
                <a:gd name="connsiteY50" fmla="*/ 1115143 h 3734730"/>
                <a:gd name="connsiteX51" fmla="*/ 2450363 w 4569687"/>
                <a:gd name="connsiteY51" fmla="*/ 718687 h 3734730"/>
                <a:gd name="connsiteX52" fmla="*/ 2520904 w 4569687"/>
                <a:gd name="connsiteY52" fmla="*/ 725798 h 3734730"/>
                <a:gd name="connsiteX53" fmla="*/ 2611712 w 4569687"/>
                <a:gd name="connsiteY53" fmla="*/ 0 h 3734730"/>
                <a:gd name="connsiteX0" fmla="*/ 2611712 w 4569687"/>
                <a:gd name="connsiteY0" fmla="*/ 0 h 3734730"/>
                <a:gd name="connsiteX1" fmla="*/ 2927539 w 4569687"/>
                <a:gd name="connsiteY1" fmla="*/ 0 h 3734730"/>
                <a:gd name="connsiteX2" fmla="*/ 3010471 w 4569687"/>
                <a:gd name="connsiteY2" fmla="*/ 662843 h 3734730"/>
                <a:gd name="connsiteX3" fmla="*/ 3062414 w 4569687"/>
                <a:gd name="connsiteY3" fmla="*/ 672782 h 3734730"/>
                <a:gd name="connsiteX4" fmla="*/ 3375104 w 4569687"/>
                <a:gd name="connsiteY4" fmla="*/ 893768 h 3734730"/>
                <a:gd name="connsiteX5" fmla="*/ 3401966 w 4569687"/>
                <a:gd name="connsiteY5" fmla="*/ 943258 h 3734730"/>
                <a:gd name="connsiteX6" fmla="*/ 3444529 w 4569687"/>
                <a:gd name="connsiteY6" fmla="*/ 938967 h 3734730"/>
                <a:gd name="connsiteX7" fmla="*/ 3941882 w 4569687"/>
                <a:gd name="connsiteY7" fmla="*/ 1268635 h 3734730"/>
                <a:gd name="connsiteX8" fmla="*/ 3950232 w 4569687"/>
                <a:gd name="connsiteY8" fmla="*/ 1295533 h 3734730"/>
                <a:gd name="connsiteX9" fmla="*/ 3968452 w 4569687"/>
                <a:gd name="connsiteY9" fmla="*/ 1289878 h 3734730"/>
                <a:gd name="connsiteX10" fmla="*/ 4041773 w 4569687"/>
                <a:gd name="connsiteY10" fmla="*/ 1282486 h 3734730"/>
                <a:gd name="connsiteX11" fmla="*/ 4398197 w 4569687"/>
                <a:gd name="connsiteY11" fmla="*/ 1572980 h 3734730"/>
                <a:gd name="connsiteX12" fmla="*/ 4401113 w 4569687"/>
                <a:gd name="connsiteY12" fmla="*/ 1601912 h 3734730"/>
                <a:gd name="connsiteX13" fmla="*/ 4509768 w 4569687"/>
                <a:gd name="connsiteY13" fmla="*/ 1612865 h 3734730"/>
                <a:gd name="connsiteX14" fmla="*/ 4569687 w 4569687"/>
                <a:gd name="connsiteY14" fmla="*/ 1630661 h 3734730"/>
                <a:gd name="connsiteX15" fmla="*/ 4569687 w 4569687"/>
                <a:gd name="connsiteY15" fmla="*/ 3685776 h 3734730"/>
                <a:gd name="connsiteX16" fmla="*/ 4479175 w 4569687"/>
                <a:gd name="connsiteY16" fmla="*/ 3694900 h 3734730"/>
                <a:gd name="connsiteX17" fmla="*/ 4083674 w 4569687"/>
                <a:gd name="connsiteY17" fmla="*/ 3574092 h 3734730"/>
                <a:gd name="connsiteX18" fmla="*/ 4051094 w 4569687"/>
                <a:gd name="connsiteY18" fmla="*/ 3547210 h 3734730"/>
                <a:gd name="connsiteX19" fmla="*/ 4009782 w 4569687"/>
                <a:gd name="connsiteY19" fmla="*/ 3581295 h 3734730"/>
                <a:gd name="connsiteX20" fmla="*/ 3782104 w 4569687"/>
                <a:gd name="connsiteY20" fmla="*/ 3650841 h 3734730"/>
                <a:gd name="connsiteX21" fmla="*/ 3494159 w 4569687"/>
                <a:gd name="connsiteY21" fmla="*/ 3531570 h 3734730"/>
                <a:gd name="connsiteX22" fmla="*/ 3452428 w 4569687"/>
                <a:gd name="connsiteY22" fmla="*/ 3480992 h 3734730"/>
                <a:gd name="connsiteX23" fmla="*/ 3441126 w 4569687"/>
                <a:gd name="connsiteY23" fmla="*/ 3501813 h 3734730"/>
                <a:gd name="connsiteX24" fmla="*/ 3103456 w 4569687"/>
                <a:gd name="connsiteY24" fmla="*/ 3681351 h 3734730"/>
                <a:gd name="connsiteX25" fmla="*/ 2815511 w 4569687"/>
                <a:gd name="connsiteY25" fmla="*/ 3562080 h 3734730"/>
                <a:gd name="connsiteX26" fmla="*/ 2772231 w 4569687"/>
                <a:gd name="connsiteY26" fmla="*/ 3509625 h 3734730"/>
                <a:gd name="connsiteX27" fmla="*/ 2697608 w 4569687"/>
                <a:gd name="connsiteY27" fmla="*/ 3571194 h 3734730"/>
                <a:gd name="connsiteX28" fmla="*/ 2162552 w 4569687"/>
                <a:gd name="connsiteY28" fmla="*/ 3734631 h 3734730"/>
                <a:gd name="connsiteX29" fmla="*/ 1390478 w 4569687"/>
                <a:gd name="connsiteY29" fmla="*/ 3368488 h 3734730"/>
                <a:gd name="connsiteX30" fmla="*/ 1046262 w 4569687"/>
                <a:gd name="connsiteY30" fmla="*/ 3459623 h 3734730"/>
                <a:gd name="connsiteX31" fmla="*/ 647319 w 4569687"/>
                <a:gd name="connsiteY31" fmla="*/ 3134475 h 3734730"/>
                <a:gd name="connsiteX32" fmla="*/ 642925 w 4569687"/>
                <a:gd name="connsiteY32" fmla="*/ 3090891 h 3734730"/>
                <a:gd name="connsiteX33" fmla="*/ 634894 w 4569687"/>
                <a:gd name="connsiteY33" fmla="*/ 3098188 h 3734730"/>
                <a:gd name="connsiteX34" fmla="*/ 407216 w 4569687"/>
                <a:gd name="connsiteY34" fmla="*/ 3167734 h 3734730"/>
                <a:gd name="connsiteX35" fmla="*/ 0 w 4569687"/>
                <a:gd name="connsiteY35" fmla="*/ 2760518 h 3734730"/>
                <a:gd name="connsiteX36" fmla="*/ 407216 w 4569687"/>
                <a:gd name="connsiteY36" fmla="*/ 2353302 h 3734730"/>
                <a:gd name="connsiteX37" fmla="*/ 489284 w 4569687"/>
                <a:gd name="connsiteY37" fmla="*/ 2361575 h 3734730"/>
                <a:gd name="connsiteX38" fmla="*/ 508084 w 4569687"/>
                <a:gd name="connsiteY38" fmla="*/ 2367411 h 3734730"/>
                <a:gd name="connsiteX39" fmla="*/ 503849 w 4569687"/>
                <a:gd name="connsiteY39" fmla="*/ 2325400 h 3734730"/>
                <a:gd name="connsiteX40" fmla="*/ 1121688 w 4569687"/>
                <a:gd name="connsiteY40" fmla="*/ 1707561 h 3734730"/>
                <a:gd name="connsiteX41" fmla="*/ 1246204 w 4569687"/>
                <a:gd name="connsiteY41" fmla="*/ 1720113 h 3734730"/>
                <a:gd name="connsiteX42" fmla="*/ 1284356 w 4569687"/>
                <a:gd name="connsiteY42" fmla="*/ 1731957 h 3734730"/>
                <a:gd name="connsiteX43" fmla="*/ 1305976 w 4569687"/>
                <a:gd name="connsiteY43" fmla="*/ 1705754 h 3734730"/>
                <a:gd name="connsiteX44" fmla="*/ 1742854 w 4569687"/>
                <a:gd name="connsiteY44" fmla="*/ 1524793 h 3734730"/>
                <a:gd name="connsiteX45" fmla="*/ 1760288 w 4569687"/>
                <a:gd name="connsiteY45" fmla="*/ 1526551 h 3734730"/>
                <a:gd name="connsiteX46" fmla="*/ 1748032 w 4569687"/>
                <a:gd name="connsiteY46" fmla="*/ 1487068 h 3734730"/>
                <a:gd name="connsiteX47" fmla="*/ 1742854 w 4569687"/>
                <a:gd name="connsiteY47" fmla="*/ 1435701 h 3734730"/>
                <a:gd name="connsiteX48" fmla="*/ 1946367 w 4569687"/>
                <a:gd name="connsiteY48" fmla="*/ 1185999 h 3734730"/>
                <a:gd name="connsiteX49" fmla="*/ 1956892 w 4569687"/>
                <a:gd name="connsiteY49" fmla="*/ 1184938 h 3734730"/>
                <a:gd name="connsiteX50" fmla="*/ 1963928 w 4569687"/>
                <a:gd name="connsiteY50" fmla="*/ 1115143 h 3734730"/>
                <a:gd name="connsiteX51" fmla="*/ 2450363 w 4569687"/>
                <a:gd name="connsiteY51" fmla="*/ 718687 h 3734730"/>
                <a:gd name="connsiteX52" fmla="*/ 2520904 w 4569687"/>
                <a:gd name="connsiteY52" fmla="*/ 725798 h 3734730"/>
                <a:gd name="connsiteX53" fmla="*/ 2611712 w 4569687"/>
                <a:gd name="connsiteY53" fmla="*/ 0 h 3734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4569687" h="3734730">
                  <a:moveTo>
                    <a:pt x="2611712" y="0"/>
                  </a:moveTo>
                  <a:lnTo>
                    <a:pt x="2927539" y="0"/>
                  </a:lnTo>
                  <a:lnTo>
                    <a:pt x="3010471" y="662843"/>
                  </a:lnTo>
                  <a:lnTo>
                    <a:pt x="3062414" y="672782"/>
                  </a:lnTo>
                  <a:cubicBezTo>
                    <a:pt x="3191764" y="706062"/>
                    <a:pt x="3302353" y="786083"/>
                    <a:pt x="3375104" y="893768"/>
                  </a:cubicBezTo>
                  <a:lnTo>
                    <a:pt x="3401966" y="943258"/>
                  </a:lnTo>
                  <a:lnTo>
                    <a:pt x="3444529" y="938967"/>
                  </a:lnTo>
                  <a:cubicBezTo>
                    <a:pt x="3668109" y="938967"/>
                    <a:pt x="3859940" y="1074903"/>
                    <a:pt x="3941882" y="1268635"/>
                  </a:cubicBezTo>
                  <a:lnTo>
                    <a:pt x="3950232" y="1295533"/>
                  </a:lnTo>
                  <a:lnTo>
                    <a:pt x="3968452" y="1289878"/>
                  </a:lnTo>
                  <a:cubicBezTo>
                    <a:pt x="3992135" y="1285031"/>
                    <a:pt x="4016657" y="1282486"/>
                    <a:pt x="4041773" y="1282486"/>
                  </a:cubicBezTo>
                  <a:cubicBezTo>
                    <a:pt x="4217586" y="1282486"/>
                    <a:pt x="4364272" y="1407196"/>
                    <a:pt x="4398197" y="1572980"/>
                  </a:cubicBezTo>
                  <a:lnTo>
                    <a:pt x="4401113" y="1601912"/>
                  </a:lnTo>
                  <a:lnTo>
                    <a:pt x="4509768" y="1612865"/>
                  </a:lnTo>
                  <a:lnTo>
                    <a:pt x="4569687" y="1630661"/>
                  </a:lnTo>
                  <a:lnTo>
                    <a:pt x="4569687" y="3685776"/>
                  </a:lnTo>
                  <a:lnTo>
                    <a:pt x="4479175" y="3694900"/>
                  </a:lnTo>
                  <a:cubicBezTo>
                    <a:pt x="4332673" y="3694900"/>
                    <a:pt x="4196572" y="3650364"/>
                    <a:pt x="4083674" y="3574092"/>
                  </a:cubicBezTo>
                  <a:lnTo>
                    <a:pt x="4051094" y="3547210"/>
                  </a:lnTo>
                  <a:lnTo>
                    <a:pt x="4009782" y="3581295"/>
                  </a:lnTo>
                  <a:cubicBezTo>
                    <a:pt x="3944790" y="3625203"/>
                    <a:pt x="3866441" y="3650841"/>
                    <a:pt x="3782104" y="3650841"/>
                  </a:cubicBezTo>
                  <a:cubicBezTo>
                    <a:pt x="3669655" y="3650841"/>
                    <a:pt x="3567851" y="3605262"/>
                    <a:pt x="3494159" y="3531570"/>
                  </a:cubicBezTo>
                  <a:lnTo>
                    <a:pt x="3452428" y="3480992"/>
                  </a:lnTo>
                  <a:lnTo>
                    <a:pt x="3441126" y="3501813"/>
                  </a:lnTo>
                  <a:cubicBezTo>
                    <a:pt x="3367946" y="3610134"/>
                    <a:pt x="3244018" y="3681351"/>
                    <a:pt x="3103456" y="3681351"/>
                  </a:cubicBezTo>
                  <a:cubicBezTo>
                    <a:pt x="2991007" y="3681351"/>
                    <a:pt x="2889203" y="3635772"/>
                    <a:pt x="2815511" y="3562080"/>
                  </a:cubicBezTo>
                  <a:lnTo>
                    <a:pt x="2772231" y="3509625"/>
                  </a:lnTo>
                  <a:lnTo>
                    <a:pt x="2697608" y="3571194"/>
                  </a:lnTo>
                  <a:cubicBezTo>
                    <a:pt x="2544873" y="3674380"/>
                    <a:pt x="2382991" y="3737583"/>
                    <a:pt x="2162552" y="3734631"/>
                  </a:cubicBezTo>
                  <a:cubicBezTo>
                    <a:pt x="1740716" y="3728982"/>
                    <a:pt x="1534323" y="3547967"/>
                    <a:pt x="1390478" y="3368488"/>
                  </a:cubicBezTo>
                  <a:cubicBezTo>
                    <a:pt x="1316786" y="3442180"/>
                    <a:pt x="1170122" y="3498625"/>
                    <a:pt x="1046262" y="3459623"/>
                  </a:cubicBezTo>
                  <a:cubicBezTo>
                    <a:pt x="922402" y="3420621"/>
                    <a:pt x="685290" y="3320037"/>
                    <a:pt x="647319" y="3134475"/>
                  </a:cubicBezTo>
                  <a:lnTo>
                    <a:pt x="642925" y="3090891"/>
                  </a:lnTo>
                  <a:lnTo>
                    <a:pt x="634894" y="3098188"/>
                  </a:lnTo>
                  <a:cubicBezTo>
                    <a:pt x="569902" y="3142096"/>
                    <a:pt x="491553" y="3167734"/>
                    <a:pt x="407216" y="3167734"/>
                  </a:cubicBezTo>
                  <a:cubicBezTo>
                    <a:pt x="182317" y="3167734"/>
                    <a:pt x="0" y="2985417"/>
                    <a:pt x="0" y="2760518"/>
                  </a:cubicBezTo>
                  <a:cubicBezTo>
                    <a:pt x="0" y="2535619"/>
                    <a:pt x="182317" y="2353302"/>
                    <a:pt x="407216" y="2353302"/>
                  </a:cubicBezTo>
                  <a:cubicBezTo>
                    <a:pt x="435328" y="2353302"/>
                    <a:pt x="462775" y="2356151"/>
                    <a:pt x="489284" y="2361575"/>
                  </a:cubicBezTo>
                  <a:lnTo>
                    <a:pt x="508084" y="2367411"/>
                  </a:lnTo>
                  <a:lnTo>
                    <a:pt x="503849" y="2325400"/>
                  </a:lnTo>
                  <a:cubicBezTo>
                    <a:pt x="503849" y="1984177"/>
                    <a:pt x="780465" y="1707561"/>
                    <a:pt x="1121688" y="1707561"/>
                  </a:cubicBezTo>
                  <a:cubicBezTo>
                    <a:pt x="1164341" y="1707561"/>
                    <a:pt x="1205984" y="1711883"/>
                    <a:pt x="1246204" y="1720113"/>
                  </a:cubicBezTo>
                  <a:lnTo>
                    <a:pt x="1284356" y="1731957"/>
                  </a:lnTo>
                  <a:lnTo>
                    <a:pt x="1305976" y="1705754"/>
                  </a:lnTo>
                  <a:cubicBezTo>
                    <a:pt x="1417783" y="1593947"/>
                    <a:pt x="1572242" y="1524793"/>
                    <a:pt x="1742854" y="1524793"/>
                  </a:cubicBezTo>
                  <a:lnTo>
                    <a:pt x="1760288" y="1526551"/>
                  </a:lnTo>
                  <a:lnTo>
                    <a:pt x="1748032" y="1487068"/>
                  </a:lnTo>
                  <a:cubicBezTo>
                    <a:pt x="1744637" y="1470476"/>
                    <a:pt x="1742854" y="1453297"/>
                    <a:pt x="1742854" y="1435701"/>
                  </a:cubicBezTo>
                  <a:cubicBezTo>
                    <a:pt x="1742854" y="1312531"/>
                    <a:pt x="1830222" y="1209766"/>
                    <a:pt x="1946367" y="1185999"/>
                  </a:cubicBezTo>
                  <a:lnTo>
                    <a:pt x="1956892" y="1184938"/>
                  </a:lnTo>
                  <a:lnTo>
                    <a:pt x="1963928" y="1115143"/>
                  </a:lnTo>
                  <a:cubicBezTo>
                    <a:pt x="2010227" y="888886"/>
                    <a:pt x="2210419" y="718687"/>
                    <a:pt x="2450363" y="718687"/>
                  </a:cubicBezTo>
                  <a:lnTo>
                    <a:pt x="2520904" y="725798"/>
                  </a:lnTo>
                  <a:lnTo>
                    <a:pt x="261171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xmlns="" id="{F6BA73B4-BC5C-4378-A083-948505655B7B}"/>
                </a:ext>
              </a:extLst>
            </p:cNvPr>
            <p:cNvGrpSpPr/>
            <p:nvPr userDrawn="1"/>
          </p:nvGrpSpPr>
          <p:grpSpPr>
            <a:xfrm>
              <a:off x="6992136" y="387072"/>
              <a:ext cx="704897" cy="1355021"/>
              <a:chOff x="5304862" y="-789923"/>
              <a:chExt cx="645890" cy="1241591"/>
            </a:xfrm>
          </p:grpSpPr>
          <p:grpSp>
            <p:nvGrpSpPr>
              <p:cNvPr id="29" name="그룹 28">
                <a:extLst>
                  <a:ext uri="{FF2B5EF4-FFF2-40B4-BE49-F238E27FC236}">
                    <a16:creationId xmlns:a16="http://schemas.microsoft.com/office/drawing/2014/main" xmlns="" id="{269974D1-7996-4667-BA09-83671B53C878}"/>
                  </a:ext>
                </a:extLst>
              </p:cNvPr>
              <p:cNvGrpSpPr/>
              <p:nvPr userDrawn="1"/>
            </p:nvGrpSpPr>
            <p:grpSpPr>
              <a:xfrm>
                <a:off x="5377232" y="-789923"/>
                <a:ext cx="495969" cy="1052585"/>
                <a:chOff x="5868144" y="-857099"/>
                <a:chExt cx="495969" cy="1052585"/>
              </a:xfrm>
            </p:grpSpPr>
            <p:sp>
              <p:nvSpPr>
                <p:cNvPr id="34" name="이등변 삼각형 49">
                  <a:extLst>
                    <a:ext uri="{FF2B5EF4-FFF2-40B4-BE49-F238E27FC236}">
                      <a16:creationId xmlns:a16="http://schemas.microsoft.com/office/drawing/2014/main" xmlns="" id="{28E40F27-2EBF-4762-A766-35C37FBBB4FC}"/>
                    </a:ext>
                  </a:extLst>
                </p:cNvPr>
                <p:cNvSpPr/>
                <p:nvPr userDrawn="1"/>
              </p:nvSpPr>
              <p:spPr>
                <a:xfrm>
                  <a:off x="5868144" y="-853769"/>
                  <a:ext cx="495969" cy="1049255"/>
                </a:xfrm>
                <a:custGeom>
                  <a:avLst/>
                  <a:gdLst>
                    <a:gd name="connsiteX0" fmla="*/ 0 w 311344"/>
                    <a:gd name="connsiteY0" fmla="*/ 1049255 h 1049255"/>
                    <a:gd name="connsiteX1" fmla="*/ 155672 w 311344"/>
                    <a:gd name="connsiteY1" fmla="*/ 0 h 1049255"/>
                    <a:gd name="connsiteX2" fmla="*/ 311344 w 311344"/>
                    <a:gd name="connsiteY2" fmla="*/ 1049255 h 1049255"/>
                    <a:gd name="connsiteX3" fmla="*/ 0 w 311344"/>
                    <a:gd name="connsiteY3" fmla="*/ 1049255 h 1049255"/>
                    <a:gd name="connsiteX0" fmla="*/ 45684 w 357028"/>
                    <a:gd name="connsiteY0" fmla="*/ 1049255 h 1049255"/>
                    <a:gd name="connsiteX1" fmla="*/ 201356 w 357028"/>
                    <a:gd name="connsiteY1" fmla="*/ 0 h 1049255"/>
                    <a:gd name="connsiteX2" fmla="*/ 357028 w 357028"/>
                    <a:gd name="connsiteY2" fmla="*/ 1049255 h 1049255"/>
                    <a:gd name="connsiteX3" fmla="*/ 45684 w 357028"/>
                    <a:gd name="connsiteY3" fmla="*/ 1049255 h 1049255"/>
                    <a:gd name="connsiteX0" fmla="*/ 45684 w 416158"/>
                    <a:gd name="connsiteY0" fmla="*/ 1049255 h 1049255"/>
                    <a:gd name="connsiteX1" fmla="*/ 201356 w 416158"/>
                    <a:gd name="connsiteY1" fmla="*/ 0 h 1049255"/>
                    <a:gd name="connsiteX2" fmla="*/ 357028 w 416158"/>
                    <a:gd name="connsiteY2" fmla="*/ 1049255 h 1049255"/>
                    <a:gd name="connsiteX3" fmla="*/ 45684 w 416158"/>
                    <a:gd name="connsiteY3" fmla="*/ 1049255 h 1049255"/>
                    <a:gd name="connsiteX0" fmla="*/ 87161 w 457635"/>
                    <a:gd name="connsiteY0" fmla="*/ 1049255 h 1049255"/>
                    <a:gd name="connsiteX1" fmla="*/ 242833 w 457635"/>
                    <a:gd name="connsiteY1" fmla="*/ 0 h 1049255"/>
                    <a:gd name="connsiteX2" fmla="*/ 398505 w 457635"/>
                    <a:gd name="connsiteY2" fmla="*/ 1049255 h 1049255"/>
                    <a:gd name="connsiteX3" fmla="*/ 87161 w 457635"/>
                    <a:gd name="connsiteY3" fmla="*/ 1049255 h 1049255"/>
                    <a:gd name="connsiteX0" fmla="*/ 87161 w 500627"/>
                    <a:gd name="connsiteY0" fmla="*/ 1049255 h 1049255"/>
                    <a:gd name="connsiteX1" fmla="*/ 242833 w 500627"/>
                    <a:gd name="connsiteY1" fmla="*/ 0 h 1049255"/>
                    <a:gd name="connsiteX2" fmla="*/ 398505 w 500627"/>
                    <a:gd name="connsiteY2" fmla="*/ 1049255 h 1049255"/>
                    <a:gd name="connsiteX3" fmla="*/ 87161 w 500627"/>
                    <a:gd name="connsiteY3" fmla="*/ 1049255 h 1049255"/>
                    <a:gd name="connsiteX0" fmla="*/ 91187 w 504653"/>
                    <a:gd name="connsiteY0" fmla="*/ 1049255 h 1049255"/>
                    <a:gd name="connsiteX1" fmla="*/ 246859 w 504653"/>
                    <a:gd name="connsiteY1" fmla="*/ 0 h 1049255"/>
                    <a:gd name="connsiteX2" fmla="*/ 402531 w 504653"/>
                    <a:gd name="connsiteY2" fmla="*/ 1049255 h 1049255"/>
                    <a:gd name="connsiteX3" fmla="*/ 91187 w 504653"/>
                    <a:gd name="connsiteY3" fmla="*/ 1049255 h 1049255"/>
                    <a:gd name="connsiteX0" fmla="*/ 91187 w 500775"/>
                    <a:gd name="connsiteY0" fmla="*/ 1049255 h 1049255"/>
                    <a:gd name="connsiteX1" fmla="*/ 246859 w 500775"/>
                    <a:gd name="connsiteY1" fmla="*/ 0 h 1049255"/>
                    <a:gd name="connsiteX2" fmla="*/ 402531 w 500775"/>
                    <a:gd name="connsiteY2" fmla="*/ 1049255 h 1049255"/>
                    <a:gd name="connsiteX3" fmla="*/ 91187 w 500775"/>
                    <a:gd name="connsiteY3" fmla="*/ 1049255 h 1049255"/>
                    <a:gd name="connsiteX0" fmla="*/ 91187 w 484758"/>
                    <a:gd name="connsiteY0" fmla="*/ 1049255 h 1049255"/>
                    <a:gd name="connsiteX1" fmla="*/ 246859 w 484758"/>
                    <a:gd name="connsiteY1" fmla="*/ 0 h 1049255"/>
                    <a:gd name="connsiteX2" fmla="*/ 402531 w 484758"/>
                    <a:gd name="connsiteY2" fmla="*/ 1049255 h 1049255"/>
                    <a:gd name="connsiteX3" fmla="*/ 91187 w 484758"/>
                    <a:gd name="connsiteY3" fmla="*/ 1049255 h 1049255"/>
                    <a:gd name="connsiteX0" fmla="*/ 91187 w 488692"/>
                    <a:gd name="connsiteY0" fmla="*/ 1049255 h 1049255"/>
                    <a:gd name="connsiteX1" fmla="*/ 246859 w 488692"/>
                    <a:gd name="connsiteY1" fmla="*/ 0 h 1049255"/>
                    <a:gd name="connsiteX2" fmla="*/ 402531 w 488692"/>
                    <a:gd name="connsiteY2" fmla="*/ 1049255 h 1049255"/>
                    <a:gd name="connsiteX3" fmla="*/ 91187 w 488692"/>
                    <a:gd name="connsiteY3" fmla="*/ 1049255 h 1049255"/>
                    <a:gd name="connsiteX0" fmla="*/ 91187 w 492707"/>
                    <a:gd name="connsiteY0" fmla="*/ 1049255 h 1049255"/>
                    <a:gd name="connsiteX1" fmla="*/ 246859 w 492707"/>
                    <a:gd name="connsiteY1" fmla="*/ 0 h 1049255"/>
                    <a:gd name="connsiteX2" fmla="*/ 402531 w 492707"/>
                    <a:gd name="connsiteY2" fmla="*/ 1049255 h 1049255"/>
                    <a:gd name="connsiteX3" fmla="*/ 91187 w 492707"/>
                    <a:gd name="connsiteY3" fmla="*/ 1049255 h 1049255"/>
                    <a:gd name="connsiteX0" fmla="*/ 95257 w 496777"/>
                    <a:gd name="connsiteY0" fmla="*/ 1049255 h 1049255"/>
                    <a:gd name="connsiteX1" fmla="*/ 250929 w 496777"/>
                    <a:gd name="connsiteY1" fmla="*/ 0 h 1049255"/>
                    <a:gd name="connsiteX2" fmla="*/ 406601 w 496777"/>
                    <a:gd name="connsiteY2" fmla="*/ 1049255 h 1049255"/>
                    <a:gd name="connsiteX3" fmla="*/ 95257 w 496777"/>
                    <a:gd name="connsiteY3" fmla="*/ 1049255 h 1049255"/>
                    <a:gd name="connsiteX0" fmla="*/ 95257 w 485293"/>
                    <a:gd name="connsiteY0" fmla="*/ 1049255 h 1049255"/>
                    <a:gd name="connsiteX1" fmla="*/ 250929 w 485293"/>
                    <a:gd name="connsiteY1" fmla="*/ 0 h 1049255"/>
                    <a:gd name="connsiteX2" fmla="*/ 406601 w 485293"/>
                    <a:gd name="connsiteY2" fmla="*/ 1049255 h 1049255"/>
                    <a:gd name="connsiteX3" fmla="*/ 95257 w 485293"/>
                    <a:gd name="connsiteY3" fmla="*/ 1049255 h 1049255"/>
                    <a:gd name="connsiteX0" fmla="*/ 95257 w 494828"/>
                    <a:gd name="connsiteY0" fmla="*/ 1049255 h 1049255"/>
                    <a:gd name="connsiteX1" fmla="*/ 250929 w 494828"/>
                    <a:gd name="connsiteY1" fmla="*/ 0 h 1049255"/>
                    <a:gd name="connsiteX2" fmla="*/ 406601 w 494828"/>
                    <a:gd name="connsiteY2" fmla="*/ 1049255 h 1049255"/>
                    <a:gd name="connsiteX3" fmla="*/ 95257 w 494828"/>
                    <a:gd name="connsiteY3" fmla="*/ 1049255 h 1049255"/>
                    <a:gd name="connsiteX0" fmla="*/ 95257 w 493814"/>
                    <a:gd name="connsiteY0" fmla="*/ 1049255 h 1049255"/>
                    <a:gd name="connsiteX1" fmla="*/ 250929 w 493814"/>
                    <a:gd name="connsiteY1" fmla="*/ 0 h 1049255"/>
                    <a:gd name="connsiteX2" fmla="*/ 406601 w 493814"/>
                    <a:gd name="connsiteY2" fmla="*/ 1049255 h 1049255"/>
                    <a:gd name="connsiteX3" fmla="*/ 95257 w 493814"/>
                    <a:gd name="connsiteY3" fmla="*/ 1049255 h 1049255"/>
                    <a:gd name="connsiteX0" fmla="*/ 95257 w 496864"/>
                    <a:gd name="connsiteY0" fmla="*/ 1049255 h 1049255"/>
                    <a:gd name="connsiteX1" fmla="*/ 250929 w 496864"/>
                    <a:gd name="connsiteY1" fmla="*/ 0 h 1049255"/>
                    <a:gd name="connsiteX2" fmla="*/ 406601 w 496864"/>
                    <a:gd name="connsiteY2" fmla="*/ 1049255 h 1049255"/>
                    <a:gd name="connsiteX3" fmla="*/ 95257 w 496864"/>
                    <a:gd name="connsiteY3" fmla="*/ 1049255 h 1049255"/>
                    <a:gd name="connsiteX0" fmla="*/ 95257 w 497887"/>
                    <a:gd name="connsiteY0" fmla="*/ 1049255 h 1049255"/>
                    <a:gd name="connsiteX1" fmla="*/ 250929 w 497887"/>
                    <a:gd name="connsiteY1" fmla="*/ 0 h 1049255"/>
                    <a:gd name="connsiteX2" fmla="*/ 406601 w 497887"/>
                    <a:gd name="connsiteY2" fmla="*/ 1049255 h 1049255"/>
                    <a:gd name="connsiteX3" fmla="*/ 95257 w 497887"/>
                    <a:gd name="connsiteY3" fmla="*/ 1049255 h 1049255"/>
                    <a:gd name="connsiteX0" fmla="*/ 95257 w 495969"/>
                    <a:gd name="connsiteY0" fmla="*/ 1049255 h 1049255"/>
                    <a:gd name="connsiteX1" fmla="*/ 250929 w 495969"/>
                    <a:gd name="connsiteY1" fmla="*/ 0 h 1049255"/>
                    <a:gd name="connsiteX2" fmla="*/ 406601 w 495969"/>
                    <a:gd name="connsiteY2" fmla="*/ 1049255 h 1049255"/>
                    <a:gd name="connsiteX3" fmla="*/ 95257 w 495969"/>
                    <a:gd name="connsiteY3" fmla="*/ 1049255 h 10492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95969" h="1049255">
                      <a:moveTo>
                        <a:pt x="95257" y="1049255"/>
                      </a:moveTo>
                      <a:cubicBezTo>
                        <a:pt x="6676" y="723357"/>
                        <a:pt x="-121664" y="317947"/>
                        <a:pt x="250929" y="0"/>
                      </a:cubicBezTo>
                      <a:cubicBezTo>
                        <a:pt x="612920" y="328549"/>
                        <a:pt x="489882" y="781667"/>
                        <a:pt x="406601" y="1049255"/>
                      </a:cubicBezTo>
                      <a:lnTo>
                        <a:pt x="95257" y="1049255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35" name="자유형: 도형 34">
                  <a:extLst>
                    <a:ext uri="{FF2B5EF4-FFF2-40B4-BE49-F238E27FC236}">
                      <a16:creationId xmlns:a16="http://schemas.microsoft.com/office/drawing/2014/main" xmlns="" id="{8F48F4F8-139B-4033-8A10-8F6699C3926C}"/>
                    </a:ext>
                  </a:extLst>
                </p:cNvPr>
                <p:cNvSpPr/>
                <p:nvPr userDrawn="1"/>
              </p:nvSpPr>
              <p:spPr>
                <a:xfrm>
                  <a:off x="5939427" y="102551"/>
                  <a:ext cx="364003" cy="92935"/>
                </a:xfrm>
                <a:custGeom>
                  <a:avLst/>
                  <a:gdLst>
                    <a:gd name="connsiteX0" fmla="*/ 0 w 364003"/>
                    <a:gd name="connsiteY0" fmla="*/ 0 h 92935"/>
                    <a:gd name="connsiteX1" fmla="*/ 364003 w 364003"/>
                    <a:gd name="connsiteY1" fmla="*/ 0 h 92935"/>
                    <a:gd name="connsiteX2" fmla="*/ 336518 w 364003"/>
                    <a:gd name="connsiteY2" fmla="*/ 92935 h 92935"/>
                    <a:gd name="connsiteX3" fmla="*/ 25174 w 364003"/>
                    <a:gd name="connsiteY3" fmla="*/ 92935 h 929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64003" h="92935">
                      <a:moveTo>
                        <a:pt x="0" y="0"/>
                      </a:moveTo>
                      <a:lnTo>
                        <a:pt x="364003" y="0"/>
                      </a:lnTo>
                      <a:lnTo>
                        <a:pt x="336518" y="92935"/>
                      </a:lnTo>
                      <a:lnTo>
                        <a:pt x="25174" y="92935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" name="자유형: 도형 35">
                  <a:extLst>
                    <a:ext uri="{FF2B5EF4-FFF2-40B4-BE49-F238E27FC236}">
                      <a16:creationId xmlns:a16="http://schemas.microsoft.com/office/drawing/2014/main" xmlns="" id="{1B13B33C-E953-4CCE-A9B0-8BAF1A14BCD1}"/>
                    </a:ext>
                  </a:extLst>
                </p:cNvPr>
                <p:cNvSpPr/>
                <p:nvPr userDrawn="1"/>
              </p:nvSpPr>
              <p:spPr>
                <a:xfrm>
                  <a:off x="5893989" y="-857099"/>
                  <a:ext cx="444279" cy="350537"/>
                </a:xfrm>
                <a:custGeom>
                  <a:avLst/>
                  <a:gdLst>
                    <a:gd name="connsiteX0" fmla="*/ 227272 w 444279"/>
                    <a:gd name="connsiteY0" fmla="*/ 0 h 350537"/>
                    <a:gd name="connsiteX1" fmla="*/ 440556 w 444279"/>
                    <a:gd name="connsiteY1" fmla="*/ 335046 h 350537"/>
                    <a:gd name="connsiteX2" fmla="*/ 444279 w 444279"/>
                    <a:gd name="connsiteY2" fmla="*/ 350537 h 350537"/>
                    <a:gd name="connsiteX3" fmla="*/ 0 w 444279"/>
                    <a:gd name="connsiteY3" fmla="*/ 350537 h 350537"/>
                    <a:gd name="connsiteX4" fmla="*/ 8223 w 444279"/>
                    <a:gd name="connsiteY4" fmla="*/ 318604 h 350537"/>
                    <a:gd name="connsiteX5" fmla="*/ 227272 w 444279"/>
                    <a:gd name="connsiteY5" fmla="*/ 0 h 350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4279" h="350537">
                      <a:moveTo>
                        <a:pt x="227272" y="0"/>
                      </a:moveTo>
                      <a:cubicBezTo>
                        <a:pt x="340394" y="102672"/>
                        <a:pt x="406151" y="217508"/>
                        <a:pt x="440556" y="335046"/>
                      </a:cubicBezTo>
                      <a:lnTo>
                        <a:pt x="444279" y="350537"/>
                      </a:lnTo>
                      <a:lnTo>
                        <a:pt x="0" y="350537"/>
                      </a:lnTo>
                      <a:lnTo>
                        <a:pt x="8223" y="318604"/>
                      </a:lnTo>
                      <a:cubicBezTo>
                        <a:pt x="43321" y="207258"/>
                        <a:pt x="110837" y="99358"/>
                        <a:pt x="22727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30" name="타원 29">
                <a:extLst>
                  <a:ext uri="{FF2B5EF4-FFF2-40B4-BE49-F238E27FC236}">
                    <a16:creationId xmlns:a16="http://schemas.microsoft.com/office/drawing/2014/main" xmlns="" id="{C8CF60D7-5C5A-451E-BE72-BA888208BAF2}"/>
                  </a:ext>
                </a:extLst>
              </p:cNvPr>
              <p:cNvSpPr/>
              <p:nvPr userDrawn="1"/>
            </p:nvSpPr>
            <p:spPr>
              <a:xfrm>
                <a:off x="5535216" y="-351600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xmlns="" id="{47DE17EC-22E7-4731-8B49-B51235A1DF1F}"/>
                  </a:ext>
                </a:extLst>
              </p:cNvPr>
              <p:cNvSpPr/>
              <p:nvPr userDrawn="1"/>
            </p:nvSpPr>
            <p:spPr>
              <a:xfrm flipH="1">
                <a:off x="5614416" y="6445"/>
                <a:ext cx="21600" cy="432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자유형: 도형 31">
                <a:extLst>
                  <a:ext uri="{FF2B5EF4-FFF2-40B4-BE49-F238E27FC236}">
                    <a16:creationId xmlns:a16="http://schemas.microsoft.com/office/drawing/2014/main" xmlns="" id="{548997DE-64C7-44A9-A88E-2031BD44F473}"/>
                  </a:ext>
                </a:extLst>
              </p:cNvPr>
              <p:cNvSpPr/>
              <p:nvPr userDrawn="1"/>
            </p:nvSpPr>
            <p:spPr>
              <a:xfrm>
                <a:off x="5304862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자유형: 도형 32">
                <a:extLst>
                  <a:ext uri="{FF2B5EF4-FFF2-40B4-BE49-F238E27FC236}">
                    <a16:creationId xmlns:a16="http://schemas.microsoft.com/office/drawing/2014/main" xmlns="" id="{4E2EBBBA-5F6E-4A7C-B230-6E02F5B0DE65}"/>
                  </a:ext>
                </a:extLst>
              </p:cNvPr>
              <p:cNvSpPr/>
              <p:nvPr userDrawn="1"/>
            </p:nvSpPr>
            <p:spPr>
              <a:xfrm flipH="1">
                <a:off x="5807099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0" name="Text Placeholder 9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323528" y="2787774"/>
            <a:ext cx="3816424" cy="1080121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80000"/>
              </a:lnSpc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>
                <a:ea typeface="맑은 고딕" pitchFamily="50" charset="-127"/>
              </a:rPr>
              <a:t>FREE PPT </a:t>
            </a:r>
          </a:p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>
                <a:ea typeface="맑은 고딕" pitchFamily="50" charset="-127"/>
              </a:rPr>
              <a:t>TEMPLATES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xt Placeholder 9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323380" y="3867894"/>
            <a:ext cx="3816424" cy="50405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dirty="0"/>
              <a:t>INSERT THE TITLE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dirty="0"/>
              <a:t>OF YOUR PRESENTATION HERE    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0" y="4731990"/>
            <a:ext cx="9144000" cy="4115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 userDrawn="1"/>
        </p:nvGrpSpPr>
        <p:grpSpPr>
          <a:xfrm>
            <a:off x="3707904" y="1203090"/>
            <a:ext cx="1710999" cy="3600908"/>
            <a:chOff x="3797105" y="1404992"/>
            <a:chExt cx="1548895" cy="3471014"/>
          </a:xfrm>
        </p:grpSpPr>
        <p:sp>
          <p:nvSpPr>
            <p:cNvPr id="9" name="Rectangle 8"/>
            <p:cNvSpPr/>
            <p:nvPr userDrawn="1"/>
          </p:nvSpPr>
          <p:spPr>
            <a:xfrm>
              <a:off x="3797105" y="1909048"/>
              <a:ext cx="1548000" cy="246290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Isosceles Triangle 11"/>
            <p:cNvSpPr/>
            <p:nvPr userDrawn="1"/>
          </p:nvSpPr>
          <p:spPr>
            <a:xfrm>
              <a:off x="3797105" y="1404992"/>
              <a:ext cx="1548000" cy="504056"/>
            </a:xfrm>
            <a:prstGeom prst="triangle">
              <a:avLst>
                <a:gd name="adj" fmla="val 49055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Isosceles Triangle 13"/>
            <p:cNvSpPr/>
            <p:nvPr userDrawn="1"/>
          </p:nvSpPr>
          <p:spPr>
            <a:xfrm rot="10800000">
              <a:off x="3798000" y="4371950"/>
              <a:ext cx="1548000" cy="504056"/>
            </a:xfrm>
            <a:prstGeom prst="triangle">
              <a:avLst>
                <a:gd name="adj" fmla="val 49055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787227" y="1312181"/>
            <a:ext cx="1548000" cy="1800000"/>
          </a:xfrm>
          <a:custGeom>
            <a:avLst/>
            <a:gdLst>
              <a:gd name="connsiteX0" fmla="*/ 0 w 1440160"/>
              <a:gd name="connsiteY0" fmla="*/ 626356 h 1252711"/>
              <a:gd name="connsiteX1" fmla="*/ 313178 w 1440160"/>
              <a:gd name="connsiteY1" fmla="*/ 0 h 1252711"/>
              <a:gd name="connsiteX2" fmla="*/ 1126982 w 1440160"/>
              <a:gd name="connsiteY2" fmla="*/ 0 h 1252711"/>
              <a:gd name="connsiteX3" fmla="*/ 1440160 w 1440160"/>
              <a:gd name="connsiteY3" fmla="*/ 626356 h 1252711"/>
              <a:gd name="connsiteX4" fmla="*/ 1126982 w 1440160"/>
              <a:gd name="connsiteY4" fmla="*/ 1252711 h 1252711"/>
              <a:gd name="connsiteX5" fmla="*/ 313178 w 1440160"/>
              <a:gd name="connsiteY5" fmla="*/ 1252711 h 1252711"/>
              <a:gd name="connsiteX6" fmla="*/ 0 w 1440160"/>
              <a:gd name="connsiteY6" fmla="*/ 626356 h 1252711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126982 w 1440160"/>
              <a:gd name="connsiteY2" fmla="*/ 119063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379395 w 1440160"/>
              <a:gd name="connsiteY2" fmla="*/ 409576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379395"/>
              <a:gd name="connsiteY0" fmla="*/ 745419 h 1371774"/>
              <a:gd name="connsiteX1" fmla="*/ 679890 w 1379395"/>
              <a:gd name="connsiteY1" fmla="*/ 0 h 1371774"/>
              <a:gd name="connsiteX2" fmla="*/ 1379395 w 1379395"/>
              <a:gd name="connsiteY2" fmla="*/ 409576 h 1371774"/>
              <a:gd name="connsiteX3" fmla="*/ 1340147 w 1379395"/>
              <a:gd name="connsiteY3" fmla="*/ 1102607 h 1371774"/>
              <a:gd name="connsiteX4" fmla="*/ 1126982 w 1379395"/>
              <a:gd name="connsiteY4" fmla="*/ 1371774 h 1371774"/>
              <a:gd name="connsiteX5" fmla="*/ 313178 w 1379395"/>
              <a:gd name="connsiteY5" fmla="*/ 1371774 h 1371774"/>
              <a:gd name="connsiteX6" fmla="*/ 0 w 1379395"/>
              <a:gd name="connsiteY6" fmla="*/ 745419 h 1371774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313178 w 1379395"/>
              <a:gd name="connsiteY5" fmla="*/ 1371774 h 1483692"/>
              <a:gd name="connsiteX6" fmla="*/ 0 w 1379395"/>
              <a:gd name="connsiteY6" fmla="*/ 745419 h 1483692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65528 w 1379395"/>
              <a:gd name="connsiteY5" fmla="*/ 1086024 h 1483692"/>
              <a:gd name="connsiteX6" fmla="*/ 0 w 1379395"/>
              <a:gd name="connsiteY6" fmla="*/ 745419 h 1483692"/>
              <a:gd name="connsiteX0" fmla="*/ 32104 w 1313867"/>
              <a:gd name="connsiteY0" fmla="*/ 385851 h 1483692"/>
              <a:gd name="connsiteX1" fmla="*/ 614362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3692"/>
              <a:gd name="connsiteX1" fmla="*/ 647699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409576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397669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29387"/>
              <a:gd name="connsiteY0" fmla="*/ 385851 h 1488454"/>
              <a:gd name="connsiteX1" fmla="*/ 647699 w 1329387"/>
              <a:gd name="connsiteY1" fmla="*/ 0 h 1488454"/>
              <a:gd name="connsiteX2" fmla="*/ 1313867 w 1329387"/>
              <a:gd name="connsiteY2" fmla="*/ 397669 h 1488454"/>
              <a:gd name="connsiteX3" fmla="*/ 1329387 w 1329387"/>
              <a:gd name="connsiteY3" fmla="*/ 1097844 h 1488454"/>
              <a:gd name="connsiteX4" fmla="*/ 656641 w 1329387"/>
              <a:gd name="connsiteY4" fmla="*/ 1488454 h 1488454"/>
              <a:gd name="connsiteX5" fmla="*/ 0 w 1329387"/>
              <a:gd name="connsiteY5" fmla="*/ 1086024 h 1488454"/>
              <a:gd name="connsiteX6" fmla="*/ 32104 w 1329387"/>
              <a:gd name="connsiteY6" fmla="*/ 385851 h 1488454"/>
              <a:gd name="connsiteX0" fmla="*/ 0 w 1297283"/>
              <a:gd name="connsiteY0" fmla="*/ 385851 h 1488454"/>
              <a:gd name="connsiteX1" fmla="*/ 615595 w 1297283"/>
              <a:gd name="connsiteY1" fmla="*/ 0 h 1488454"/>
              <a:gd name="connsiteX2" fmla="*/ 1281763 w 1297283"/>
              <a:gd name="connsiteY2" fmla="*/ 397669 h 1488454"/>
              <a:gd name="connsiteX3" fmla="*/ 1297283 w 1297283"/>
              <a:gd name="connsiteY3" fmla="*/ 1097844 h 1488454"/>
              <a:gd name="connsiteX4" fmla="*/ 624537 w 1297283"/>
              <a:gd name="connsiteY4" fmla="*/ 1488454 h 1488454"/>
              <a:gd name="connsiteX5" fmla="*/ 5996 w 1297283"/>
              <a:gd name="connsiteY5" fmla="*/ 1095549 h 1488454"/>
              <a:gd name="connsiteX6" fmla="*/ 0 w 1297283"/>
              <a:gd name="connsiteY6" fmla="*/ 385851 h 1488454"/>
              <a:gd name="connsiteX0" fmla="*/ 0 w 1281763"/>
              <a:gd name="connsiteY0" fmla="*/ 385851 h 1488454"/>
              <a:gd name="connsiteX1" fmla="*/ 615595 w 1281763"/>
              <a:gd name="connsiteY1" fmla="*/ 0 h 1488454"/>
              <a:gd name="connsiteX2" fmla="*/ 1281763 w 1281763"/>
              <a:gd name="connsiteY2" fmla="*/ 397669 h 1488454"/>
              <a:gd name="connsiteX3" fmla="*/ 1275851 w 1281763"/>
              <a:gd name="connsiteY3" fmla="*/ 1095463 h 1488454"/>
              <a:gd name="connsiteX4" fmla="*/ 624537 w 1281763"/>
              <a:gd name="connsiteY4" fmla="*/ 1488454 h 1488454"/>
              <a:gd name="connsiteX5" fmla="*/ 5996 w 1281763"/>
              <a:gd name="connsiteY5" fmla="*/ 1095549 h 1488454"/>
              <a:gd name="connsiteX6" fmla="*/ 0 w 1281763"/>
              <a:gd name="connsiteY6" fmla="*/ 385851 h 1488454"/>
              <a:gd name="connsiteX0" fmla="*/ 0 w 1281763"/>
              <a:gd name="connsiteY0" fmla="*/ 388233 h 1490836"/>
              <a:gd name="connsiteX1" fmla="*/ 622739 w 1281763"/>
              <a:gd name="connsiteY1" fmla="*/ 0 h 1490836"/>
              <a:gd name="connsiteX2" fmla="*/ 1281763 w 1281763"/>
              <a:gd name="connsiteY2" fmla="*/ 400051 h 1490836"/>
              <a:gd name="connsiteX3" fmla="*/ 1275851 w 1281763"/>
              <a:gd name="connsiteY3" fmla="*/ 1097845 h 1490836"/>
              <a:gd name="connsiteX4" fmla="*/ 624537 w 1281763"/>
              <a:gd name="connsiteY4" fmla="*/ 1490836 h 1490836"/>
              <a:gd name="connsiteX5" fmla="*/ 5996 w 1281763"/>
              <a:gd name="connsiteY5" fmla="*/ 1097931 h 1490836"/>
              <a:gd name="connsiteX6" fmla="*/ 0 w 1281763"/>
              <a:gd name="connsiteY6" fmla="*/ 388233 h 1490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1763" h="1490836">
                <a:moveTo>
                  <a:pt x="0" y="388233"/>
                </a:moveTo>
                <a:lnTo>
                  <a:pt x="622739" y="0"/>
                </a:lnTo>
                <a:lnTo>
                  <a:pt x="1281763" y="400051"/>
                </a:lnTo>
                <a:cubicBezTo>
                  <a:pt x="1279792" y="632649"/>
                  <a:pt x="1277822" y="865247"/>
                  <a:pt x="1275851" y="1097845"/>
                </a:cubicBezTo>
                <a:lnTo>
                  <a:pt x="624537" y="1490836"/>
                </a:lnTo>
                <a:lnTo>
                  <a:pt x="5996" y="1097931"/>
                </a:lnTo>
                <a:cubicBezTo>
                  <a:pt x="3997" y="861365"/>
                  <a:pt x="1999" y="624799"/>
                  <a:pt x="0" y="38823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059035" y="1276575"/>
            <a:ext cx="1548000" cy="1800000"/>
          </a:xfrm>
          <a:custGeom>
            <a:avLst/>
            <a:gdLst>
              <a:gd name="connsiteX0" fmla="*/ 0 w 1440160"/>
              <a:gd name="connsiteY0" fmla="*/ 626356 h 1252711"/>
              <a:gd name="connsiteX1" fmla="*/ 313178 w 1440160"/>
              <a:gd name="connsiteY1" fmla="*/ 0 h 1252711"/>
              <a:gd name="connsiteX2" fmla="*/ 1126982 w 1440160"/>
              <a:gd name="connsiteY2" fmla="*/ 0 h 1252711"/>
              <a:gd name="connsiteX3" fmla="*/ 1440160 w 1440160"/>
              <a:gd name="connsiteY3" fmla="*/ 626356 h 1252711"/>
              <a:gd name="connsiteX4" fmla="*/ 1126982 w 1440160"/>
              <a:gd name="connsiteY4" fmla="*/ 1252711 h 1252711"/>
              <a:gd name="connsiteX5" fmla="*/ 313178 w 1440160"/>
              <a:gd name="connsiteY5" fmla="*/ 1252711 h 1252711"/>
              <a:gd name="connsiteX6" fmla="*/ 0 w 1440160"/>
              <a:gd name="connsiteY6" fmla="*/ 626356 h 1252711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126982 w 1440160"/>
              <a:gd name="connsiteY2" fmla="*/ 119063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379395 w 1440160"/>
              <a:gd name="connsiteY2" fmla="*/ 409576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379395"/>
              <a:gd name="connsiteY0" fmla="*/ 745419 h 1371774"/>
              <a:gd name="connsiteX1" fmla="*/ 679890 w 1379395"/>
              <a:gd name="connsiteY1" fmla="*/ 0 h 1371774"/>
              <a:gd name="connsiteX2" fmla="*/ 1379395 w 1379395"/>
              <a:gd name="connsiteY2" fmla="*/ 409576 h 1371774"/>
              <a:gd name="connsiteX3" fmla="*/ 1340147 w 1379395"/>
              <a:gd name="connsiteY3" fmla="*/ 1102607 h 1371774"/>
              <a:gd name="connsiteX4" fmla="*/ 1126982 w 1379395"/>
              <a:gd name="connsiteY4" fmla="*/ 1371774 h 1371774"/>
              <a:gd name="connsiteX5" fmla="*/ 313178 w 1379395"/>
              <a:gd name="connsiteY5" fmla="*/ 1371774 h 1371774"/>
              <a:gd name="connsiteX6" fmla="*/ 0 w 1379395"/>
              <a:gd name="connsiteY6" fmla="*/ 745419 h 1371774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313178 w 1379395"/>
              <a:gd name="connsiteY5" fmla="*/ 1371774 h 1483692"/>
              <a:gd name="connsiteX6" fmla="*/ 0 w 1379395"/>
              <a:gd name="connsiteY6" fmla="*/ 745419 h 1483692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65528 w 1379395"/>
              <a:gd name="connsiteY5" fmla="*/ 1086024 h 1483692"/>
              <a:gd name="connsiteX6" fmla="*/ 0 w 1379395"/>
              <a:gd name="connsiteY6" fmla="*/ 745419 h 1483692"/>
              <a:gd name="connsiteX0" fmla="*/ 32104 w 1313867"/>
              <a:gd name="connsiteY0" fmla="*/ 385851 h 1483692"/>
              <a:gd name="connsiteX1" fmla="*/ 614362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3692"/>
              <a:gd name="connsiteX1" fmla="*/ 647699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409576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397669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29387"/>
              <a:gd name="connsiteY0" fmla="*/ 385851 h 1488454"/>
              <a:gd name="connsiteX1" fmla="*/ 647699 w 1329387"/>
              <a:gd name="connsiteY1" fmla="*/ 0 h 1488454"/>
              <a:gd name="connsiteX2" fmla="*/ 1313867 w 1329387"/>
              <a:gd name="connsiteY2" fmla="*/ 397669 h 1488454"/>
              <a:gd name="connsiteX3" fmla="*/ 1329387 w 1329387"/>
              <a:gd name="connsiteY3" fmla="*/ 1097844 h 1488454"/>
              <a:gd name="connsiteX4" fmla="*/ 656641 w 1329387"/>
              <a:gd name="connsiteY4" fmla="*/ 1488454 h 1488454"/>
              <a:gd name="connsiteX5" fmla="*/ 0 w 1329387"/>
              <a:gd name="connsiteY5" fmla="*/ 1086024 h 1488454"/>
              <a:gd name="connsiteX6" fmla="*/ 32104 w 1329387"/>
              <a:gd name="connsiteY6" fmla="*/ 385851 h 1488454"/>
              <a:gd name="connsiteX0" fmla="*/ 0 w 1297283"/>
              <a:gd name="connsiteY0" fmla="*/ 385851 h 1488454"/>
              <a:gd name="connsiteX1" fmla="*/ 615595 w 1297283"/>
              <a:gd name="connsiteY1" fmla="*/ 0 h 1488454"/>
              <a:gd name="connsiteX2" fmla="*/ 1281763 w 1297283"/>
              <a:gd name="connsiteY2" fmla="*/ 397669 h 1488454"/>
              <a:gd name="connsiteX3" fmla="*/ 1297283 w 1297283"/>
              <a:gd name="connsiteY3" fmla="*/ 1097844 h 1488454"/>
              <a:gd name="connsiteX4" fmla="*/ 624537 w 1297283"/>
              <a:gd name="connsiteY4" fmla="*/ 1488454 h 1488454"/>
              <a:gd name="connsiteX5" fmla="*/ 5996 w 1297283"/>
              <a:gd name="connsiteY5" fmla="*/ 1095549 h 1488454"/>
              <a:gd name="connsiteX6" fmla="*/ 0 w 1297283"/>
              <a:gd name="connsiteY6" fmla="*/ 385851 h 1488454"/>
              <a:gd name="connsiteX0" fmla="*/ 0 w 1281763"/>
              <a:gd name="connsiteY0" fmla="*/ 385851 h 1488454"/>
              <a:gd name="connsiteX1" fmla="*/ 615595 w 1281763"/>
              <a:gd name="connsiteY1" fmla="*/ 0 h 1488454"/>
              <a:gd name="connsiteX2" fmla="*/ 1281763 w 1281763"/>
              <a:gd name="connsiteY2" fmla="*/ 397669 h 1488454"/>
              <a:gd name="connsiteX3" fmla="*/ 1275851 w 1281763"/>
              <a:gd name="connsiteY3" fmla="*/ 1095463 h 1488454"/>
              <a:gd name="connsiteX4" fmla="*/ 624537 w 1281763"/>
              <a:gd name="connsiteY4" fmla="*/ 1488454 h 1488454"/>
              <a:gd name="connsiteX5" fmla="*/ 5996 w 1281763"/>
              <a:gd name="connsiteY5" fmla="*/ 1095549 h 1488454"/>
              <a:gd name="connsiteX6" fmla="*/ 0 w 1281763"/>
              <a:gd name="connsiteY6" fmla="*/ 385851 h 1488454"/>
              <a:gd name="connsiteX0" fmla="*/ 0 w 1281763"/>
              <a:gd name="connsiteY0" fmla="*/ 388233 h 1490836"/>
              <a:gd name="connsiteX1" fmla="*/ 622739 w 1281763"/>
              <a:gd name="connsiteY1" fmla="*/ 0 h 1490836"/>
              <a:gd name="connsiteX2" fmla="*/ 1281763 w 1281763"/>
              <a:gd name="connsiteY2" fmla="*/ 400051 h 1490836"/>
              <a:gd name="connsiteX3" fmla="*/ 1275851 w 1281763"/>
              <a:gd name="connsiteY3" fmla="*/ 1097845 h 1490836"/>
              <a:gd name="connsiteX4" fmla="*/ 624537 w 1281763"/>
              <a:gd name="connsiteY4" fmla="*/ 1490836 h 1490836"/>
              <a:gd name="connsiteX5" fmla="*/ 5996 w 1281763"/>
              <a:gd name="connsiteY5" fmla="*/ 1097931 h 1490836"/>
              <a:gd name="connsiteX6" fmla="*/ 0 w 1281763"/>
              <a:gd name="connsiteY6" fmla="*/ 388233 h 1490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1763" h="1490836">
                <a:moveTo>
                  <a:pt x="0" y="388233"/>
                </a:moveTo>
                <a:lnTo>
                  <a:pt x="622739" y="0"/>
                </a:lnTo>
                <a:lnTo>
                  <a:pt x="1281763" y="400051"/>
                </a:lnTo>
                <a:cubicBezTo>
                  <a:pt x="1279792" y="632649"/>
                  <a:pt x="1277822" y="865247"/>
                  <a:pt x="1275851" y="1097845"/>
                </a:cubicBezTo>
                <a:lnTo>
                  <a:pt x="624537" y="1490836"/>
                </a:lnTo>
                <a:lnTo>
                  <a:pt x="5996" y="1097931"/>
                </a:lnTo>
                <a:cubicBezTo>
                  <a:pt x="3997" y="861365"/>
                  <a:pt x="1999" y="624799"/>
                  <a:pt x="0" y="38823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30843" y="1276575"/>
            <a:ext cx="1548000" cy="1800000"/>
          </a:xfrm>
          <a:custGeom>
            <a:avLst/>
            <a:gdLst>
              <a:gd name="connsiteX0" fmla="*/ 0 w 1440160"/>
              <a:gd name="connsiteY0" fmla="*/ 626356 h 1252711"/>
              <a:gd name="connsiteX1" fmla="*/ 313178 w 1440160"/>
              <a:gd name="connsiteY1" fmla="*/ 0 h 1252711"/>
              <a:gd name="connsiteX2" fmla="*/ 1126982 w 1440160"/>
              <a:gd name="connsiteY2" fmla="*/ 0 h 1252711"/>
              <a:gd name="connsiteX3" fmla="*/ 1440160 w 1440160"/>
              <a:gd name="connsiteY3" fmla="*/ 626356 h 1252711"/>
              <a:gd name="connsiteX4" fmla="*/ 1126982 w 1440160"/>
              <a:gd name="connsiteY4" fmla="*/ 1252711 h 1252711"/>
              <a:gd name="connsiteX5" fmla="*/ 313178 w 1440160"/>
              <a:gd name="connsiteY5" fmla="*/ 1252711 h 1252711"/>
              <a:gd name="connsiteX6" fmla="*/ 0 w 1440160"/>
              <a:gd name="connsiteY6" fmla="*/ 626356 h 1252711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126982 w 1440160"/>
              <a:gd name="connsiteY2" fmla="*/ 119063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379395 w 1440160"/>
              <a:gd name="connsiteY2" fmla="*/ 409576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379395"/>
              <a:gd name="connsiteY0" fmla="*/ 745419 h 1371774"/>
              <a:gd name="connsiteX1" fmla="*/ 679890 w 1379395"/>
              <a:gd name="connsiteY1" fmla="*/ 0 h 1371774"/>
              <a:gd name="connsiteX2" fmla="*/ 1379395 w 1379395"/>
              <a:gd name="connsiteY2" fmla="*/ 409576 h 1371774"/>
              <a:gd name="connsiteX3" fmla="*/ 1340147 w 1379395"/>
              <a:gd name="connsiteY3" fmla="*/ 1102607 h 1371774"/>
              <a:gd name="connsiteX4" fmla="*/ 1126982 w 1379395"/>
              <a:gd name="connsiteY4" fmla="*/ 1371774 h 1371774"/>
              <a:gd name="connsiteX5" fmla="*/ 313178 w 1379395"/>
              <a:gd name="connsiteY5" fmla="*/ 1371774 h 1371774"/>
              <a:gd name="connsiteX6" fmla="*/ 0 w 1379395"/>
              <a:gd name="connsiteY6" fmla="*/ 745419 h 1371774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313178 w 1379395"/>
              <a:gd name="connsiteY5" fmla="*/ 1371774 h 1483692"/>
              <a:gd name="connsiteX6" fmla="*/ 0 w 1379395"/>
              <a:gd name="connsiteY6" fmla="*/ 745419 h 1483692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65528 w 1379395"/>
              <a:gd name="connsiteY5" fmla="*/ 1086024 h 1483692"/>
              <a:gd name="connsiteX6" fmla="*/ 0 w 1379395"/>
              <a:gd name="connsiteY6" fmla="*/ 745419 h 1483692"/>
              <a:gd name="connsiteX0" fmla="*/ 32104 w 1313867"/>
              <a:gd name="connsiteY0" fmla="*/ 385851 h 1483692"/>
              <a:gd name="connsiteX1" fmla="*/ 614362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3692"/>
              <a:gd name="connsiteX1" fmla="*/ 647699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409576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397669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29387"/>
              <a:gd name="connsiteY0" fmla="*/ 385851 h 1488454"/>
              <a:gd name="connsiteX1" fmla="*/ 647699 w 1329387"/>
              <a:gd name="connsiteY1" fmla="*/ 0 h 1488454"/>
              <a:gd name="connsiteX2" fmla="*/ 1313867 w 1329387"/>
              <a:gd name="connsiteY2" fmla="*/ 397669 h 1488454"/>
              <a:gd name="connsiteX3" fmla="*/ 1329387 w 1329387"/>
              <a:gd name="connsiteY3" fmla="*/ 1097844 h 1488454"/>
              <a:gd name="connsiteX4" fmla="*/ 656641 w 1329387"/>
              <a:gd name="connsiteY4" fmla="*/ 1488454 h 1488454"/>
              <a:gd name="connsiteX5" fmla="*/ 0 w 1329387"/>
              <a:gd name="connsiteY5" fmla="*/ 1086024 h 1488454"/>
              <a:gd name="connsiteX6" fmla="*/ 32104 w 1329387"/>
              <a:gd name="connsiteY6" fmla="*/ 385851 h 1488454"/>
              <a:gd name="connsiteX0" fmla="*/ 0 w 1297283"/>
              <a:gd name="connsiteY0" fmla="*/ 385851 h 1488454"/>
              <a:gd name="connsiteX1" fmla="*/ 615595 w 1297283"/>
              <a:gd name="connsiteY1" fmla="*/ 0 h 1488454"/>
              <a:gd name="connsiteX2" fmla="*/ 1281763 w 1297283"/>
              <a:gd name="connsiteY2" fmla="*/ 397669 h 1488454"/>
              <a:gd name="connsiteX3" fmla="*/ 1297283 w 1297283"/>
              <a:gd name="connsiteY3" fmla="*/ 1097844 h 1488454"/>
              <a:gd name="connsiteX4" fmla="*/ 624537 w 1297283"/>
              <a:gd name="connsiteY4" fmla="*/ 1488454 h 1488454"/>
              <a:gd name="connsiteX5" fmla="*/ 5996 w 1297283"/>
              <a:gd name="connsiteY5" fmla="*/ 1095549 h 1488454"/>
              <a:gd name="connsiteX6" fmla="*/ 0 w 1297283"/>
              <a:gd name="connsiteY6" fmla="*/ 385851 h 1488454"/>
              <a:gd name="connsiteX0" fmla="*/ 0 w 1281763"/>
              <a:gd name="connsiteY0" fmla="*/ 385851 h 1488454"/>
              <a:gd name="connsiteX1" fmla="*/ 615595 w 1281763"/>
              <a:gd name="connsiteY1" fmla="*/ 0 h 1488454"/>
              <a:gd name="connsiteX2" fmla="*/ 1281763 w 1281763"/>
              <a:gd name="connsiteY2" fmla="*/ 397669 h 1488454"/>
              <a:gd name="connsiteX3" fmla="*/ 1275851 w 1281763"/>
              <a:gd name="connsiteY3" fmla="*/ 1095463 h 1488454"/>
              <a:gd name="connsiteX4" fmla="*/ 624537 w 1281763"/>
              <a:gd name="connsiteY4" fmla="*/ 1488454 h 1488454"/>
              <a:gd name="connsiteX5" fmla="*/ 5996 w 1281763"/>
              <a:gd name="connsiteY5" fmla="*/ 1095549 h 1488454"/>
              <a:gd name="connsiteX6" fmla="*/ 0 w 1281763"/>
              <a:gd name="connsiteY6" fmla="*/ 385851 h 1488454"/>
              <a:gd name="connsiteX0" fmla="*/ 0 w 1281763"/>
              <a:gd name="connsiteY0" fmla="*/ 388233 h 1490836"/>
              <a:gd name="connsiteX1" fmla="*/ 622739 w 1281763"/>
              <a:gd name="connsiteY1" fmla="*/ 0 h 1490836"/>
              <a:gd name="connsiteX2" fmla="*/ 1281763 w 1281763"/>
              <a:gd name="connsiteY2" fmla="*/ 400051 h 1490836"/>
              <a:gd name="connsiteX3" fmla="*/ 1275851 w 1281763"/>
              <a:gd name="connsiteY3" fmla="*/ 1097845 h 1490836"/>
              <a:gd name="connsiteX4" fmla="*/ 624537 w 1281763"/>
              <a:gd name="connsiteY4" fmla="*/ 1490836 h 1490836"/>
              <a:gd name="connsiteX5" fmla="*/ 5996 w 1281763"/>
              <a:gd name="connsiteY5" fmla="*/ 1097931 h 1490836"/>
              <a:gd name="connsiteX6" fmla="*/ 0 w 1281763"/>
              <a:gd name="connsiteY6" fmla="*/ 388233 h 1490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1763" h="1490836">
                <a:moveTo>
                  <a:pt x="0" y="388233"/>
                </a:moveTo>
                <a:lnTo>
                  <a:pt x="622739" y="0"/>
                </a:lnTo>
                <a:lnTo>
                  <a:pt x="1281763" y="400051"/>
                </a:lnTo>
                <a:cubicBezTo>
                  <a:pt x="1279792" y="632649"/>
                  <a:pt x="1277822" y="865247"/>
                  <a:pt x="1275851" y="1097845"/>
                </a:cubicBezTo>
                <a:lnTo>
                  <a:pt x="624537" y="1490836"/>
                </a:lnTo>
                <a:lnTo>
                  <a:pt x="5996" y="1097931"/>
                </a:lnTo>
                <a:cubicBezTo>
                  <a:pt x="3997" y="861365"/>
                  <a:pt x="1999" y="624799"/>
                  <a:pt x="0" y="38823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7243611" y="1276575"/>
            <a:ext cx="1548000" cy="1800000"/>
          </a:xfrm>
          <a:custGeom>
            <a:avLst/>
            <a:gdLst>
              <a:gd name="connsiteX0" fmla="*/ 0 w 1440160"/>
              <a:gd name="connsiteY0" fmla="*/ 626356 h 1252711"/>
              <a:gd name="connsiteX1" fmla="*/ 313178 w 1440160"/>
              <a:gd name="connsiteY1" fmla="*/ 0 h 1252711"/>
              <a:gd name="connsiteX2" fmla="*/ 1126982 w 1440160"/>
              <a:gd name="connsiteY2" fmla="*/ 0 h 1252711"/>
              <a:gd name="connsiteX3" fmla="*/ 1440160 w 1440160"/>
              <a:gd name="connsiteY3" fmla="*/ 626356 h 1252711"/>
              <a:gd name="connsiteX4" fmla="*/ 1126982 w 1440160"/>
              <a:gd name="connsiteY4" fmla="*/ 1252711 h 1252711"/>
              <a:gd name="connsiteX5" fmla="*/ 313178 w 1440160"/>
              <a:gd name="connsiteY5" fmla="*/ 1252711 h 1252711"/>
              <a:gd name="connsiteX6" fmla="*/ 0 w 1440160"/>
              <a:gd name="connsiteY6" fmla="*/ 626356 h 1252711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126982 w 1440160"/>
              <a:gd name="connsiteY2" fmla="*/ 119063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379395 w 1440160"/>
              <a:gd name="connsiteY2" fmla="*/ 409576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379395"/>
              <a:gd name="connsiteY0" fmla="*/ 745419 h 1371774"/>
              <a:gd name="connsiteX1" fmla="*/ 679890 w 1379395"/>
              <a:gd name="connsiteY1" fmla="*/ 0 h 1371774"/>
              <a:gd name="connsiteX2" fmla="*/ 1379395 w 1379395"/>
              <a:gd name="connsiteY2" fmla="*/ 409576 h 1371774"/>
              <a:gd name="connsiteX3" fmla="*/ 1340147 w 1379395"/>
              <a:gd name="connsiteY3" fmla="*/ 1102607 h 1371774"/>
              <a:gd name="connsiteX4" fmla="*/ 1126982 w 1379395"/>
              <a:gd name="connsiteY4" fmla="*/ 1371774 h 1371774"/>
              <a:gd name="connsiteX5" fmla="*/ 313178 w 1379395"/>
              <a:gd name="connsiteY5" fmla="*/ 1371774 h 1371774"/>
              <a:gd name="connsiteX6" fmla="*/ 0 w 1379395"/>
              <a:gd name="connsiteY6" fmla="*/ 745419 h 1371774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313178 w 1379395"/>
              <a:gd name="connsiteY5" fmla="*/ 1371774 h 1483692"/>
              <a:gd name="connsiteX6" fmla="*/ 0 w 1379395"/>
              <a:gd name="connsiteY6" fmla="*/ 745419 h 1483692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65528 w 1379395"/>
              <a:gd name="connsiteY5" fmla="*/ 1086024 h 1483692"/>
              <a:gd name="connsiteX6" fmla="*/ 0 w 1379395"/>
              <a:gd name="connsiteY6" fmla="*/ 745419 h 1483692"/>
              <a:gd name="connsiteX0" fmla="*/ 32104 w 1313867"/>
              <a:gd name="connsiteY0" fmla="*/ 385851 h 1483692"/>
              <a:gd name="connsiteX1" fmla="*/ 614362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3692"/>
              <a:gd name="connsiteX1" fmla="*/ 647699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409576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397669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29387"/>
              <a:gd name="connsiteY0" fmla="*/ 385851 h 1488454"/>
              <a:gd name="connsiteX1" fmla="*/ 647699 w 1329387"/>
              <a:gd name="connsiteY1" fmla="*/ 0 h 1488454"/>
              <a:gd name="connsiteX2" fmla="*/ 1313867 w 1329387"/>
              <a:gd name="connsiteY2" fmla="*/ 397669 h 1488454"/>
              <a:gd name="connsiteX3" fmla="*/ 1329387 w 1329387"/>
              <a:gd name="connsiteY3" fmla="*/ 1097844 h 1488454"/>
              <a:gd name="connsiteX4" fmla="*/ 656641 w 1329387"/>
              <a:gd name="connsiteY4" fmla="*/ 1488454 h 1488454"/>
              <a:gd name="connsiteX5" fmla="*/ 0 w 1329387"/>
              <a:gd name="connsiteY5" fmla="*/ 1086024 h 1488454"/>
              <a:gd name="connsiteX6" fmla="*/ 32104 w 1329387"/>
              <a:gd name="connsiteY6" fmla="*/ 385851 h 1488454"/>
              <a:gd name="connsiteX0" fmla="*/ 0 w 1297283"/>
              <a:gd name="connsiteY0" fmla="*/ 385851 h 1488454"/>
              <a:gd name="connsiteX1" fmla="*/ 615595 w 1297283"/>
              <a:gd name="connsiteY1" fmla="*/ 0 h 1488454"/>
              <a:gd name="connsiteX2" fmla="*/ 1281763 w 1297283"/>
              <a:gd name="connsiteY2" fmla="*/ 397669 h 1488454"/>
              <a:gd name="connsiteX3" fmla="*/ 1297283 w 1297283"/>
              <a:gd name="connsiteY3" fmla="*/ 1097844 h 1488454"/>
              <a:gd name="connsiteX4" fmla="*/ 624537 w 1297283"/>
              <a:gd name="connsiteY4" fmla="*/ 1488454 h 1488454"/>
              <a:gd name="connsiteX5" fmla="*/ 5996 w 1297283"/>
              <a:gd name="connsiteY5" fmla="*/ 1095549 h 1488454"/>
              <a:gd name="connsiteX6" fmla="*/ 0 w 1297283"/>
              <a:gd name="connsiteY6" fmla="*/ 385851 h 1488454"/>
              <a:gd name="connsiteX0" fmla="*/ 0 w 1281763"/>
              <a:gd name="connsiteY0" fmla="*/ 385851 h 1488454"/>
              <a:gd name="connsiteX1" fmla="*/ 615595 w 1281763"/>
              <a:gd name="connsiteY1" fmla="*/ 0 h 1488454"/>
              <a:gd name="connsiteX2" fmla="*/ 1281763 w 1281763"/>
              <a:gd name="connsiteY2" fmla="*/ 397669 h 1488454"/>
              <a:gd name="connsiteX3" fmla="*/ 1275851 w 1281763"/>
              <a:gd name="connsiteY3" fmla="*/ 1095463 h 1488454"/>
              <a:gd name="connsiteX4" fmla="*/ 624537 w 1281763"/>
              <a:gd name="connsiteY4" fmla="*/ 1488454 h 1488454"/>
              <a:gd name="connsiteX5" fmla="*/ 5996 w 1281763"/>
              <a:gd name="connsiteY5" fmla="*/ 1095549 h 1488454"/>
              <a:gd name="connsiteX6" fmla="*/ 0 w 1281763"/>
              <a:gd name="connsiteY6" fmla="*/ 385851 h 1488454"/>
              <a:gd name="connsiteX0" fmla="*/ 0 w 1281763"/>
              <a:gd name="connsiteY0" fmla="*/ 388233 h 1490836"/>
              <a:gd name="connsiteX1" fmla="*/ 622739 w 1281763"/>
              <a:gd name="connsiteY1" fmla="*/ 0 h 1490836"/>
              <a:gd name="connsiteX2" fmla="*/ 1281763 w 1281763"/>
              <a:gd name="connsiteY2" fmla="*/ 400051 h 1490836"/>
              <a:gd name="connsiteX3" fmla="*/ 1275851 w 1281763"/>
              <a:gd name="connsiteY3" fmla="*/ 1097845 h 1490836"/>
              <a:gd name="connsiteX4" fmla="*/ 624537 w 1281763"/>
              <a:gd name="connsiteY4" fmla="*/ 1490836 h 1490836"/>
              <a:gd name="connsiteX5" fmla="*/ 5996 w 1281763"/>
              <a:gd name="connsiteY5" fmla="*/ 1097931 h 1490836"/>
              <a:gd name="connsiteX6" fmla="*/ 0 w 1281763"/>
              <a:gd name="connsiteY6" fmla="*/ 388233 h 1490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1763" h="1490836">
                <a:moveTo>
                  <a:pt x="0" y="388233"/>
                </a:moveTo>
                <a:lnTo>
                  <a:pt x="622739" y="0"/>
                </a:lnTo>
                <a:lnTo>
                  <a:pt x="1281763" y="400051"/>
                </a:lnTo>
                <a:cubicBezTo>
                  <a:pt x="1279792" y="632649"/>
                  <a:pt x="1277822" y="865247"/>
                  <a:pt x="1275851" y="1097845"/>
                </a:cubicBezTo>
                <a:lnTo>
                  <a:pt x="624537" y="1490836"/>
                </a:lnTo>
                <a:lnTo>
                  <a:pt x="5996" y="1097931"/>
                </a:lnTo>
                <a:cubicBezTo>
                  <a:pt x="3997" y="861365"/>
                  <a:pt x="1999" y="624799"/>
                  <a:pt x="0" y="38823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515419" y="1276575"/>
            <a:ext cx="1548000" cy="1800000"/>
          </a:xfrm>
          <a:custGeom>
            <a:avLst/>
            <a:gdLst>
              <a:gd name="connsiteX0" fmla="*/ 0 w 1440160"/>
              <a:gd name="connsiteY0" fmla="*/ 626356 h 1252711"/>
              <a:gd name="connsiteX1" fmla="*/ 313178 w 1440160"/>
              <a:gd name="connsiteY1" fmla="*/ 0 h 1252711"/>
              <a:gd name="connsiteX2" fmla="*/ 1126982 w 1440160"/>
              <a:gd name="connsiteY2" fmla="*/ 0 h 1252711"/>
              <a:gd name="connsiteX3" fmla="*/ 1440160 w 1440160"/>
              <a:gd name="connsiteY3" fmla="*/ 626356 h 1252711"/>
              <a:gd name="connsiteX4" fmla="*/ 1126982 w 1440160"/>
              <a:gd name="connsiteY4" fmla="*/ 1252711 h 1252711"/>
              <a:gd name="connsiteX5" fmla="*/ 313178 w 1440160"/>
              <a:gd name="connsiteY5" fmla="*/ 1252711 h 1252711"/>
              <a:gd name="connsiteX6" fmla="*/ 0 w 1440160"/>
              <a:gd name="connsiteY6" fmla="*/ 626356 h 1252711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126982 w 1440160"/>
              <a:gd name="connsiteY2" fmla="*/ 119063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379395 w 1440160"/>
              <a:gd name="connsiteY2" fmla="*/ 409576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379395"/>
              <a:gd name="connsiteY0" fmla="*/ 745419 h 1371774"/>
              <a:gd name="connsiteX1" fmla="*/ 679890 w 1379395"/>
              <a:gd name="connsiteY1" fmla="*/ 0 h 1371774"/>
              <a:gd name="connsiteX2" fmla="*/ 1379395 w 1379395"/>
              <a:gd name="connsiteY2" fmla="*/ 409576 h 1371774"/>
              <a:gd name="connsiteX3" fmla="*/ 1340147 w 1379395"/>
              <a:gd name="connsiteY3" fmla="*/ 1102607 h 1371774"/>
              <a:gd name="connsiteX4" fmla="*/ 1126982 w 1379395"/>
              <a:gd name="connsiteY4" fmla="*/ 1371774 h 1371774"/>
              <a:gd name="connsiteX5" fmla="*/ 313178 w 1379395"/>
              <a:gd name="connsiteY5" fmla="*/ 1371774 h 1371774"/>
              <a:gd name="connsiteX6" fmla="*/ 0 w 1379395"/>
              <a:gd name="connsiteY6" fmla="*/ 745419 h 1371774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313178 w 1379395"/>
              <a:gd name="connsiteY5" fmla="*/ 1371774 h 1483692"/>
              <a:gd name="connsiteX6" fmla="*/ 0 w 1379395"/>
              <a:gd name="connsiteY6" fmla="*/ 745419 h 1483692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65528 w 1379395"/>
              <a:gd name="connsiteY5" fmla="*/ 1086024 h 1483692"/>
              <a:gd name="connsiteX6" fmla="*/ 0 w 1379395"/>
              <a:gd name="connsiteY6" fmla="*/ 745419 h 1483692"/>
              <a:gd name="connsiteX0" fmla="*/ 32104 w 1313867"/>
              <a:gd name="connsiteY0" fmla="*/ 385851 h 1483692"/>
              <a:gd name="connsiteX1" fmla="*/ 614362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3692"/>
              <a:gd name="connsiteX1" fmla="*/ 647699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409576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397669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29387"/>
              <a:gd name="connsiteY0" fmla="*/ 385851 h 1488454"/>
              <a:gd name="connsiteX1" fmla="*/ 647699 w 1329387"/>
              <a:gd name="connsiteY1" fmla="*/ 0 h 1488454"/>
              <a:gd name="connsiteX2" fmla="*/ 1313867 w 1329387"/>
              <a:gd name="connsiteY2" fmla="*/ 397669 h 1488454"/>
              <a:gd name="connsiteX3" fmla="*/ 1329387 w 1329387"/>
              <a:gd name="connsiteY3" fmla="*/ 1097844 h 1488454"/>
              <a:gd name="connsiteX4" fmla="*/ 656641 w 1329387"/>
              <a:gd name="connsiteY4" fmla="*/ 1488454 h 1488454"/>
              <a:gd name="connsiteX5" fmla="*/ 0 w 1329387"/>
              <a:gd name="connsiteY5" fmla="*/ 1086024 h 1488454"/>
              <a:gd name="connsiteX6" fmla="*/ 32104 w 1329387"/>
              <a:gd name="connsiteY6" fmla="*/ 385851 h 1488454"/>
              <a:gd name="connsiteX0" fmla="*/ 0 w 1297283"/>
              <a:gd name="connsiteY0" fmla="*/ 385851 h 1488454"/>
              <a:gd name="connsiteX1" fmla="*/ 615595 w 1297283"/>
              <a:gd name="connsiteY1" fmla="*/ 0 h 1488454"/>
              <a:gd name="connsiteX2" fmla="*/ 1281763 w 1297283"/>
              <a:gd name="connsiteY2" fmla="*/ 397669 h 1488454"/>
              <a:gd name="connsiteX3" fmla="*/ 1297283 w 1297283"/>
              <a:gd name="connsiteY3" fmla="*/ 1097844 h 1488454"/>
              <a:gd name="connsiteX4" fmla="*/ 624537 w 1297283"/>
              <a:gd name="connsiteY4" fmla="*/ 1488454 h 1488454"/>
              <a:gd name="connsiteX5" fmla="*/ 5996 w 1297283"/>
              <a:gd name="connsiteY5" fmla="*/ 1095549 h 1488454"/>
              <a:gd name="connsiteX6" fmla="*/ 0 w 1297283"/>
              <a:gd name="connsiteY6" fmla="*/ 385851 h 1488454"/>
              <a:gd name="connsiteX0" fmla="*/ 0 w 1281763"/>
              <a:gd name="connsiteY0" fmla="*/ 385851 h 1488454"/>
              <a:gd name="connsiteX1" fmla="*/ 615595 w 1281763"/>
              <a:gd name="connsiteY1" fmla="*/ 0 h 1488454"/>
              <a:gd name="connsiteX2" fmla="*/ 1281763 w 1281763"/>
              <a:gd name="connsiteY2" fmla="*/ 397669 h 1488454"/>
              <a:gd name="connsiteX3" fmla="*/ 1275851 w 1281763"/>
              <a:gd name="connsiteY3" fmla="*/ 1095463 h 1488454"/>
              <a:gd name="connsiteX4" fmla="*/ 624537 w 1281763"/>
              <a:gd name="connsiteY4" fmla="*/ 1488454 h 1488454"/>
              <a:gd name="connsiteX5" fmla="*/ 5996 w 1281763"/>
              <a:gd name="connsiteY5" fmla="*/ 1095549 h 1488454"/>
              <a:gd name="connsiteX6" fmla="*/ 0 w 1281763"/>
              <a:gd name="connsiteY6" fmla="*/ 385851 h 1488454"/>
              <a:gd name="connsiteX0" fmla="*/ 0 w 1281763"/>
              <a:gd name="connsiteY0" fmla="*/ 388233 h 1490836"/>
              <a:gd name="connsiteX1" fmla="*/ 622739 w 1281763"/>
              <a:gd name="connsiteY1" fmla="*/ 0 h 1490836"/>
              <a:gd name="connsiteX2" fmla="*/ 1281763 w 1281763"/>
              <a:gd name="connsiteY2" fmla="*/ 400051 h 1490836"/>
              <a:gd name="connsiteX3" fmla="*/ 1275851 w 1281763"/>
              <a:gd name="connsiteY3" fmla="*/ 1097845 h 1490836"/>
              <a:gd name="connsiteX4" fmla="*/ 624537 w 1281763"/>
              <a:gd name="connsiteY4" fmla="*/ 1490836 h 1490836"/>
              <a:gd name="connsiteX5" fmla="*/ 5996 w 1281763"/>
              <a:gd name="connsiteY5" fmla="*/ 1097931 h 1490836"/>
              <a:gd name="connsiteX6" fmla="*/ 0 w 1281763"/>
              <a:gd name="connsiteY6" fmla="*/ 388233 h 1490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1763" h="1490836">
                <a:moveTo>
                  <a:pt x="0" y="388233"/>
                </a:moveTo>
                <a:lnTo>
                  <a:pt x="622739" y="0"/>
                </a:lnTo>
                <a:lnTo>
                  <a:pt x="1281763" y="400051"/>
                </a:lnTo>
                <a:cubicBezTo>
                  <a:pt x="1279792" y="632649"/>
                  <a:pt x="1277822" y="865247"/>
                  <a:pt x="1275851" y="1097845"/>
                </a:cubicBezTo>
                <a:lnTo>
                  <a:pt x="624537" y="1490836"/>
                </a:lnTo>
                <a:lnTo>
                  <a:pt x="5996" y="1097931"/>
                </a:lnTo>
                <a:cubicBezTo>
                  <a:pt x="3997" y="861365"/>
                  <a:pt x="1999" y="624799"/>
                  <a:pt x="0" y="38823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9330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3507854"/>
            <a:ext cx="9144000" cy="163564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225" y="1079005"/>
            <a:ext cx="3373328" cy="4085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66328" y="1217153"/>
            <a:ext cx="1945465" cy="30051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23295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123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28600" y="987574"/>
            <a:ext cx="6438182" cy="3274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233772" y="4262137"/>
            <a:ext cx="8676456" cy="54186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10339" y="1404993"/>
            <a:ext cx="3085597" cy="22818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91927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그림 개체 틀 10">
            <a:extLst>
              <a:ext uri="{FF2B5EF4-FFF2-40B4-BE49-F238E27FC236}">
                <a16:creationId xmlns:a16="http://schemas.microsoft.com/office/drawing/2014/main" xmlns="" id="{24943D91-C407-41C1-8574-76661B571395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5148065" y="1431235"/>
            <a:ext cx="2568434" cy="2280270"/>
          </a:xfrm>
          <a:custGeom>
            <a:avLst/>
            <a:gdLst>
              <a:gd name="connsiteX0" fmla="*/ 125450 w 2568434"/>
              <a:gd name="connsiteY0" fmla="*/ 111684 h 2280270"/>
              <a:gd name="connsiteX1" fmla="*/ 2442984 w 2568434"/>
              <a:gd name="connsiteY1" fmla="*/ 111684 h 2280270"/>
              <a:gd name="connsiteX2" fmla="*/ 2442984 w 2568434"/>
              <a:gd name="connsiteY2" fmla="*/ 2168586 h 2280270"/>
              <a:gd name="connsiteX3" fmla="*/ 125450 w 2568434"/>
              <a:gd name="connsiteY3" fmla="*/ 2168586 h 2280270"/>
              <a:gd name="connsiteX4" fmla="*/ 96085 w 2568434"/>
              <a:gd name="connsiteY4" fmla="*/ 82319 h 2280270"/>
              <a:gd name="connsiteX5" fmla="*/ 96085 w 2568434"/>
              <a:gd name="connsiteY5" fmla="*/ 2197951 h 2280270"/>
              <a:gd name="connsiteX6" fmla="*/ 2472349 w 2568434"/>
              <a:gd name="connsiteY6" fmla="*/ 2197951 h 2280270"/>
              <a:gd name="connsiteX7" fmla="*/ 2472349 w 2568434"/>
              <a:gd name="connsiteY7" fmla="*/ 82319 h 2280270"/>
              <a:gd name="connsiteX8" fmla="*/ 0 w 2568434"/>
              <a:gd name="connsiteY8" fmla="*/ 0 h 2280270"/>
              <a:gd name="connsiteX9" fmla="*/ 2568434 w 2568434"/>
              <a:gd name="connsiteY9" fmla="*/ 0 h 2280270"/>
              <a:gd name="connsiteX10" fmla="*/ 2568434 w 2568434"/>
              <a:gd name="connsiteY10" fmla="*/ 2280270 h 2280270"/>
              <a:gd name="connsiteX11" fmla="*/ 0 w 2568434"/>
              <a:gd name="connsiteY11" fmla="*/ 2280270 h 2280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68434" h="2280270">
                <a:moveTo>
                  <a:pt x="125450" y="111684"/>
                </a:moveTo>
                <a:lnTo>
                  <a:pt x="2442984" y="111684"/>
                </a:lnTo>
                <a:lnTo>
                  <a:pt x="2442984" y="2168586"/>
                </a:lnTo>
                <a:lnTo>
                  <a:pt x="125450" y="2168586"/>
                </a:lnTo>
                <a:close/>
                <a:moveTo>
                  <a:pt x="96085" y="82319"/>
                </a:moveTo>
                <a:lnTo>
                  <a:pt x="96085" y="2197951"/>
                </a:lnTo>
                <a:lnTo>
                  <a:pt x="2472349" y="2197951"/>
                </a:lnTo>
                <a:lnTo>
                  <a:pt x="2472349" y="82319"/>
                </a:lnTo>
                <a:close/>
                <a:moveTo>
                  <a:pt x="0" y="0"/>
                </a:moveTo>
                <a:lnTo>
                  <a:pt x="2568434" y="0"/>
                </a:lnTo>
                <a:lnTo>
                  <a:pt x="2568434" y="2280270"/>
                </a:lnTo>
                <a:lnTo>
                  <a:pt x="0" y="228027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그림 개체 틀 12">
            <a:extLst>
              <a:ext uri="{FF2B5EF4-FFF2-40B4-BE49-F238E27FC236}">
                <a16:creationId xmlns:a16="http://schemas.microsoft.com/office/drawing/2014/main" xmlns="" id="{D19E2BEF-0357-4B60-8F97-1B4CBD18E02A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7704000" y="3703500"/>
            <a:ext cx="1440000" cy="1440000"/>
          </a:xfrm>
          <a:custGeom>
            <a:avLst/>
            <a:gdLst>
              <a:gd name="connsiteX0" fmla="*/ 125363 w 1440000"/>
              <a:gd name="connsiteY0" fmla="*/ 124056 h 1440000"/>
              <a:gd name="connsiteX1" fmla="*/ 1314637 w 1440000"/>
              <a:gd name="connsiteY1" fmla="*/ 124056 h 1440000"/>
              <a:gd name="connsiteX2" fmla="*/ 1314637 w 1440000"/>
              <a:gd name="connsiteY2" fmla="*/ 1315945 h 1440000"/>
              <a:gd name="connsiteX3" fmla="*/ 125363 w 1440000"/>
              <a:gd name="connsiteY3" fmla="*/ 1315945 h 1440000"/>
              <a:gd name="connsiteX4" fmla="*/ 92030 w 1440000"/>
              <a:gd name="connsiteY4" fmla="*/ 90723 h 1440000"/>
              <a:gd name="connsiteX5" fmla="*/ 92030 w 1440000"/>
              <a:gd name="connsiteY5" fmla="*/ 1349278 h 1440000"/>
              <a:gd name="connsiteX6" fmla="*/ 1347970 w 1440000"/>
              <a:gd name="connsiteY6" fmla="*/ 1349278 h 1440000"/>
              <a:gd name="connsiteX7" fmla="*/ 1347970 w 1440000"/>
              <a:gd name="connsiteY7" fmla="*/ 90723 h 1440000"/>
              <a:gd name="connsiteX8" fmla="*/ 0 w 1440000"/>
              <a:gd name="connsiteY8" fmla="*/ 0 h 1440000"/>
              <a:gd name="connsiteX9" fmla="*/ 1440000 w 1440000"/>
              <a:gd name="connsiteY9" fmla="*/ 0 h 1440000"/>
              <a:gd name="connsiteX10" fmla="*/ 1440000 w 1440000"/>
              <a:gd name="connsiteY10" fmla="*/ 1440000 h 1440000"/>
              <a:gd name="connsiteX11" fmla="*/ 0 w 1440000"/>
              <a:gd name="connsiteY11" fmla="*/ 1440000 h 14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440000" h="1440000">
                <a:moveTo>
                  <a:pt x="125363" y="124056"/>
                </a:moveTo>
                <a:lnTo>
                  <a:pt x="1314637" y="124056"/>
                </a:lnTo>
                <a:lnTo>
                  <a:pt x="1314637" y="1315945"/>
                </a:lnTo>
                <a:lnTo>
                  <a:pt x="125363" y="1315945"/>
                </a:lnTo>
                <a:close/>
                <a:moveTo>
                  <a:pt x="92030" y="90723"/>
                </a:moveTo>
                <a:lnTo>
                  <a:pt x="92030" y="1349278"/>
                </a:lnTo>
                <a:lnTo>
                  <a:pt x="1347970" y="1349278"/>
                </a:lnTo>
                <a:lnTo>
                  <a:pt x="1347970" y="90723"/>
                </a:lnTo>
                <a:close/>
                <a:moveTo>
                  <a:pt x="0" y="0"/>
                </a:moveTo>
                <a:lnTo>
                  <a:pt x="1440000" y="0"/>
                </a:lnTo>
                <a:lnTo>
                  <a:pt x="1440000" y="1440000"/>
                </a:lnTo>
                <a:lnTo>
                  <a:pt x="0" y="1440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그림 개체 틀 11">
            <a:extLst>
              <a:ext uri="{FF2B5EF4-FFF2-40B4-BE49-F238E27FC236}">
                <a16:creationId xmlns:a16="http://schemas.microsoft.com/office/drawing/2014/main" xmlns="" id="{C69723CC-367A-47C2-9C98-4E37F9539DBD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3708064" y="0"/>
            <a:ext cx="1440000" cy="1440000"/>
          </a:xfrm>
          <a:custGeom>
            <a:avLst/>
            <a:gdLst>
              <a:gd name="connsiteX0" fmla="*/ 125363 w 1440000"/>
              <a:gd name="connsiteY0" fmla="*/ 124056 h 1440000"/>
              <a:gd name="connsiteX1" fmla="*/ 1314637 w 1440000"/>
              <a:gd name="connsiteY1" fmla="*/ 124056 h 1440000"/>
              <a:gd name="connsiteX2" fmla="*/ 1314637 w 1440000"/>
              <a:gd name="connsiteY2" fmla="*/ 1315945 h 1440000"/>
              <a:gd name="connsiteX3" fmla="*/ 125363 w 1440000"/>
              <a:gd name="connsiteY3" fmla="*/ 1315945 h 1440000"/>
              <a:gd name="connsiteX4" fmla="*/ 92030 w 1440000"/>
              <a:gd name="connsiteY4" fmla="*/ 90723 h 1440000"/>
              <a:gd name="connsiteX5" fmla="*/ 92030 w 1440000"/>
              <a:gd name="connsiteY5" fmla="*/ 1349278 h 1440000"/>
              <a:gd name="connsiteX6" fmla="*/ 1347970 w 1440000"/>
              <a:gd name="connsiteY6" fmla="*/ 1349278 h 1440000"/>
              <a:gd name="connsiteX7" fmla="*/ 1347970 w 1440000"/>
              <a:gd name="connsiteY7" fmla="*/ 90723 h 1440000"/>
              <a:gd name="connsiteX8" fmla="*/ 0 w 1440000"/>
              <a:gd name="connsiteY8" fmla="*/ 0 h 1440000"/>
              <a:gd name="connsiteX9" fmla="*/ 1440000 w 1440000"/>
              <a:gd name="connsiteY9" fmla="*/ 0 h 1440000"/>
              <a:gd name="connsiteX10" fmla="*/ 1440000 w 1440000"/>
              <a:gd name="connsiteY10" fmla="*/ 1440000 h 1440000"/>
              <a:gd name="connsiteX11" fmla="*/ 0 w 1440000"/>
              <a:gd name="connsiteY11" fmla="*/ 1440000 h 14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440000" h="1440000">
                <a:moveTo>
                  <a:pt x="125363" y="124056"/>
                </a:moveTo>
                <a:lnTo>
                  <a:pt x="1314637" y="124056"/>
                </a:lnTo>
                <a:lnTo>
                  <a:pt x="1314637" y="1315945"/>
                </a:lnTo>
                <a:lnTo>
                  <a:pt x="125363" y="1315945"/>
                </a:lnTo>
                <a:close/>
                <a:moveTo>
                  <a:pt x="92030" y="90723"/>
                </a:moveTo>
                <a:lnTo>
                  <a:pt x="92030" y="1349278"/>
                </a:lnTo>
                <a:lnTo>
                  <a:pt x="1347970" y="1349278"/>
                </a:lnTo>
                <a:lnTo>
                  <a:pt x="1347970" y="90723"/>
                </a:lnTo>
                <a:close/>
                <a:moveTo>
                  <a:pt x="0" y="0"/>
                </a:moveTo>
                <a:lnTo>
                  <a:pt x="1440000" y="0"/>
                </a:lnTo>
                <a:lnTo>
                  <a:pt x="1440000" y="1440000"/>
                </a:lnTo>
                <a:lnTo>
                  <a:pt x="0" y="1440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54354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30765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88616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bg>
      <p:bgPr>
        <a:solidFill>
          <a:srgbClr val="FFCE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514350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6395978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4572000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90489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그림 개체 틀 11">
            <a:extLst>
              <a:ext uri="{FF2B5EF4-FFF2-40B4-BE49-F238E27FC236}">
                <a16:creationId xmlns:a16="http://schemas.microsoft.com/office/drawing/2014/main" xmlns="" id="{BC15B180-CBF0-499C-A764-95FA7614ACA6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6984000" y="-1"/>
            <a:ext cx="2160000" cy="5143501"/>
          </a:xfrm>
          <a:custGeom>
            <a:avLst/>
            <a:gdLst>
              <a:gd name="connsiteX0" fmla="*/ 0 w 2160000"/>
              <a:gd name="connsiteY0" fmla="*/ 1425596 h 5143501"/>
              <a:gd name="connsiteX1" fmla="*/ 651889 w 2160000"/>
              <a:gd name="connsiteY1" fmla="*/ 2077485 h 5143501"/>
              <a:gd name="connsiteX2" fmla="*/ 0 w 2160000"/>
              <a:gd name="connsiteY2" fmla="*/ 2729373 h 5143501"/>
              <a:gd name="connsiteX3" fmla="*/ 0 w 2160000"/>
              <a:gd name="connsiteY3" fmla="*/ 0 h 5143501"/>
              <a:gd name="connsiteX4" fmla="*/ 2160000 w 2160000"/>
              <a:gd name="connsiteY4" fmla="*/ 0 h 5143501"/>
              <a:gd name="connsiteX5" fmla="*/ 2160000 w 2160000"/>
              <a:gd name="connsiteY5" fmla="*/ 5143501 h 5143501"/>
              <a:gd name="connsiteX6" fmla="*/ 0 w 2160000"/>
              <a:gd name="connsiteY6" fmla="*/ 5143501 h 5143501"/>
              <a:gd name="connsiteX7" fmla="*/ 0 w 2160000"/>
              <a:gd name="connsiteY7" fmla="*/ 2856759 h 5143501"/>
              <a:gd name="connsiteX8" fmla="*/ 779274 w 2160000"/>
              <a:gd name="connsiteY8" fmla="*/ 2077485 h 5143501"/>
              <a:gd name="connsiteX9" fmla="*/ 0 w 2160000"/>
              <a:gd name="connsiteY9" fmla="*/ 1298211 h 5143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60000" h="5143501">
                <a:moveTo>
                  <a:pt x="0" y="1425596"/>
                </a:moveTo>
                <a:lnTo>
                  <a:pt x="651889" y="2077485"/>
                </a:lnTo>
                <a:lnTo>
                  <a:pt x="0" y="2729373"/>
                </a:lnTo>
                <a:close/>
                <a:moveTo>
                  <a:pt x="0" y="0"/>
                </a:moveTo>
                <a:lnTo>
                  <a:pt x="2160000" y="0"/>
                </a:lnTo>
                <a:lnTo>
                  <a:pt x="2160000" y="5143501"/>
                </a:lnTo>
                <a:lnTo>
                  <a:pt x="0" y="5143501"/>
                </a:lnTo>
                <a:lnTo>
                  <a:pt x="0" y="2856759"/>
                </a:lnTo>
                <a:lnTo>
                  <a:pt x="779274" y="2077485"/>
                </a:lnTo>
                <a:lnTo>
                  <a:pt x="0" y="129821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그림 개체 틀 13">
            <a:extLst>
              <a:ext uri="{FF2B5EF4-FFF2-40B4-BE49-F238E27FC236}">
                <a16:creationId xmlns:a16="http://schemas.microsoft.com/office/drawing/2014/main" xmlns="" id="{1FA03D3A-E0EA-4B8F-B538-58CE5D4DB322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4734004" y="2131318"/>
            <a:ext cx="2160000" cy="3012182"/>
          </a:xfrm>
          <a:custGeom>
            <a:avLst/>
            <a:gdLst>
              <a:gd name="connsiteX0" fmla="*/ 1563187 w 2160000"/>
              <a:gd name="connsiteY0" fmla="*/ 0 h 3012182"/>
              <a:gd name="connsiteX1" fmla="*/ 2160000 w 2160000"/>
              <a:gd name="connsiteY1" fmla="*/ 0 h 3012182"/>
              <a:gd name="connsiteX2" fmla="*/ 2160000 w 2160000"/>
              <a:gd name="connsiteY2" fmla="*/ 596813 h 3012182"/>
              <a:gd name="connsiteX3" fmla="*/ 0 w 2160000"/>
              <a:gd name="connsiteY3" fmla="*/ 0 h 3012182"/>
              <a:gd name="connsiteX4" fmla="*/ 1435802 w 2160000"/>
              <a:gd name="connsiteY4" fmla="*/ 0 h 3012182"/>
              <a:gd name="connsiteX5" fmla="*/ 2160000 w 2160000"/>
              <a:gd name="connsiteY5" fmla="*/ 724199 h 3012182"/>
              <a:gd name="connsiteX6" fmla="*/ 2160000 w 2160000"/>
              <a:gd name="connsiteY6" fmla="*/ 3012182 h 3012182"/>
              <a:gd name="connsiteX7" fmla="*/ 0 w 2160000"/>
              <a:gd name="connsiteY7" fmla="*/ 3012182 h 3012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60000" h="3012182">
                <a:moveTo>
                  <a:pt x="1563187" y="0"/>
                </a:moveTo>
                <a:lnTo>
                  <a:pt x="2160000" y="0"/>
                </a:lnTo>
                <a:lnTo>
                  <a:pt x="2160000" y="596813"/>
                </a:lnTo>
                <a:close/>
                <a:moveTo>
                  <a:pt x="0" y="0"/>
                </a:moveTo>
                <a:lnTo>
                  <a:pt x="1435802" y="0"/>
                </a:lnTo>
                <a:lnTo>
                  <a:pt x="2160000" y="724199"/>
                </a:lnTo>
                <a:lnTo>
                  <a:pt x="2160000" y="3012182"/>
                </a:lnTo>
                <a:lnTo>
                  <a:pt x="0" y="301218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492000" y="2131318"/>
            <a:ext cx="1152008" cy="301218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그림 개체 틀 12">
            <a:extLst>
              <a:ext uri="{FF2B5EF4-FFF2-40B4-BE49-F238E27FC236}">
                <a16:creationId xmlns:a16="http://schemas.microsoft.com/office/drawing/2014/main" xmlns="" id="{1EBCCB12-3AC7-4A57-8E11-5324E7CB7D04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3492000" y="-1"/>
            <a:ext cx="3393830" cy="2043485"/>
          </a:xfrm>
          <a:custGeom>
            <a:avLst/>
            <a:gdLst>
              <a:gd name="connsiteX0" fmla="*/ 3393830 w 3393830"/>
              <a:gd name="connsiteY0" fmla="*/ 1435011 h 2043485"/>
              <a:gd name="connsiteX1" fmla="*/ 3393830 w 3393830"/>
              <a:gd name="connsiteY1" fmla="*/ 2043485 h 2043485"/>
              <a:gd name="connsiteX2" fmla="*/ 2785356 w 3393830"/>
              <a:gd name="connsiteY2" fmla="*/ 2043485 h 2043485"/>
              <a:gd name="connsiteX3" fmla="*/ 0 w 3393830"/>
              <a:gd name="connsiteY3" fmla="*/ 0 h 2043485"/>
              <a:gd name="connsiteX4" fmla="*/ 3393830 w 3393830"/>
              <a:gd name="connsiteY4" fmla="*/ 0 h 2043485"/>
              <a:gd name="connsiteX5" fmla="*/ 3393830 w 3393830"/>
              <a:gd name="connsiteY5" fmla="*/ 1307626 h 2043485"/>
              <a:gd name="connsiteX6" fmla="*/ 2657971 w 3393830"/>
              <a:gd name="connsiteY6" fmla="*/ 2043485 h 2043485"/>
              <a:gd name="connsiteX7" fmla="*/ 0 w 3393830"/>
              <a:gd name="connsiteY7" fmla="*/ 2043485 h 2043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93830" h="2043485">
                <a:moveTo>
                  <a:pt x="3393830" y="1435011"/>
                </a:moveTo>
                <a:lnTo>
                  <a:pt x="3393830" y="2043485"/>
                </a:lnTo>
                <a:lnTo>
                  <a:pt x="2785356" y="2043485"/>
                </a:lnTo>
                <a:close/>
                <a:moveTo>
                  <a:pt x="0" y="0"/>
                </a:moveTo>
                <a:lnTo>
                  <a:pt x="3393830" y="0"/>
                </a:lnTo>
                <a:lnTo>
                  <a:pt x="3393830" y="1307626"/>
                </a:lnTo>
                <a:lnTo>
                  <a:pt x="2657971" y="2043485"/>
                </a:lnTo>
                <a:lnTo>
                  <a:pt x="0" y="204348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87796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그림 개체 틀 23">
            <a:extLst>
              <a:ext uri="{FF2B5EF4-FFF2-40B4-BE49-F238E27FC236}">
                <a16:creationId xmlns:a16="http://schemas.microsoft.com/office/drawing/2014/main" xmlns="" id="{6F099B2E-9C61-4C91-AB24-AB7B70E2D2E0}"/>
              </a:ext>
            </a:extLst>
          </p:cNvPr>
          <p:cNvSpPr>
            <a:spLocks noGrp="1"/>
          </p:cNvSpPr>
          <p:nvPr>
            <p:ph type="pic" idx="18" hasCustomPrompt="1"/>
          </p:nvPr>
        </p:nvSpPr>
        <p:spPr>
          <a:xfrm>
            <a:off x="7301328" y="1495130"/>
            <a:ext cx="1840931" cy="3649326"/>
          </a:xfrm>
          <a:custGeom>
            <a:avLst/>
            <a:gdLst>
              <a:gd name="connsiteX0" fmla="*/ 540722 w 1840931"/>
              <a:gd name="connsiteY0" fmla="*/ 1288720 h 3649326"/>
              <a:gd name="connsiteX1" fmla="*/ 1084110 w 1840931"/>
              <a:gd name="connsiteY1" fmla="*/ 1832108 h 3649326"/>
              <a:gd name="connsiteX2" fmla="*/ 548200 w 1840931"/>
              <a:gd name="connsiteY2" fmla="*/ 2368018 h 3649326"/>
              <a:gd name="connsiteX3" fmla="*/ 0 w 1840931"/>
              <a:gd name="connsiteY3" fmla="*/ 1824663 h 3649326"/>
              <a:gd name="connsiteX4" fmla="*/ 1840931 w 1840931"/>
              <a:gd name="connsiteY4" fmla="*/ 0 h 3649326"/>
              <a:gd name="connsiteX5" fmla="*/ 1840931 w 1840931"/>
              <a:gd name="connsiteY5" fmla="*/ 3649326 h 3649326"/>
              <a:gd name="connsiteX6" fmla="*/ 609809 w 1840931"/>
              <a:gd name="connsiteY6" fmla="*/ 2429083 h 3649326"/>
              <a:gd name="connsiteX7" fmla="*/ 1206783 w 1840931"/>
              <a:gd name="connsiteY7" fmla="*/ 1832108 h 3649326"/>
              <a:gd name="connsiteX8" fmla="*/ 602331 w 1840931"/>
              <a:gd name="connsiteY8" fmla="*/ 1227655 h 3649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40931" h="3649326">
                <a:moveTo>
                  <a:pt x="540722" y="1288720"/>
                </a:moveTo>
                <a:lnTo>
                  <a:pt x="1084110" y="1832108"/>
                </a:lnTo>
                <a:lnTo>
                  <a:pt x="548200" y="2368018"/>
                </a:lnTo>
                <a:lnTo>
                  <a:pt x="0" y="1824663"/>
                </a:lnTo>
                <a:close/>
                <a:moveTo>
                  <a:pt x="1840931" y="0"/>
                </a:moveTo>
                <a:lnTo>
                  <a:pt x="1840931" y="3649326"/>
                </a:lnTo>
                <a:lnTo>
                  <a:pt x="609809" y="2429083"/>
                </a:lnTo>
                <a:lnTo>
                  <a:pt x="1206783" y="1832108"/>
                </a:lnTo>
                <a:lnTo>
                  <a:pt x="602331" y="122765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3" name="그림 개체 틀 22">
            <a:extLst>
              <a:ext uri="{FF2B5EF4-FFF2-40B4-BE49-F238E27FC236}">
                <a16:creationId xmlns:a16="http://schemas.microsoft.com/office/drawing/2014/main" xmlns="" id="{02450FB2-6A00-42CF-B869-69B7A802C2C5}"/>
              </a:ext>
            </a:extLst>
          </p:cNvPr>
          <p:cNvSpPr>
            <a:spLocks noGrp="1"/>
          </p:cNvSpPr>
          <p:nvPr>
            <p:ph type="pic" idx="19" hasCustomPrompt="1"/>
          </p:nvPr>
        </p:nvSpPr>
        <p:spPr>
          <a:xfrm>
            <a:off x="5476381" y="3386021"/>
            <a:ext cx="3530788" cy="1769004"/>
          </a:xfrm>
          <a:custGeom>
            <a:avLst/>
            <a:gdLst>
              <a:gd name="connsiteX0" fmla="*/ 2368610 w 3530788"/>
              <a:gd name="connsiteY0" fmla="*/ 604337 h 1769004"/>
              <a:gd name="connsiteX1" fmla="*/ 3530788 w 3530788"/>
              <a:gd name="connsiteY1" fmla="*/ 1761052 h 1769004"/>
              <a:gd name="connsiteX2" fmla="*/ 0 w 3530788"/>
              <a:gd name="connsiteY2" fmla="*/ 1769004 h 1769004"/>
              <a:gd name="connsiteX3" fmla="*/ 1159186 w 3530788"/>
              <a:gd name="connsiteY3" fmla="*/ 604826 h 1769004"/>
              <a:gd name="connsiteX4" fmla="*/ 1763653 w 3530788"/>
              <a:gd name="connsiteY4" fmla="*/ 1209294 h 1769004"/>
              <a:gd name="connsiteX5" fmla="*/ 1761418 w 3530788"/>
              <a:gd name="connsiteY5" fmla="*/ 0 h 1769004"/>
              <a:gd name="connsiteX6" fmla="*/ 2307129 w 3530788"/>
              <a:gd name="connsiteY6" fmla="*/ 543145 h 1769004"/>
              <a:gd name="connsiteX7" fmla="*/ 1763653 w 3530788"/>
              <a:gd name="connsiteY7" fmla="*/ 1086621 h 1769004"/>
              <a:gd name="connsiteX8" fmla="*/ 1220390 w 3530788"/>
              <a:gd name="connsiteY8" fmla="*/ 543358 h 1769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30788" h="1769004">
                <a:moveTo>
                  <a:pt x="2368610" y="604337"/>
                </a:moveTo>
                <a:lnTo>
                  <a:pt x="3530788" y="1761052"/>
                </a:lnTo>
                <a:lnTo>
                  <a:pt x="0" y="1769004"/>
                </a:lnTo>
                <a:lnTo>
                  <a:pt x="1159186" y="604826"/>
                </a:lnTo>
                <a:lnTo>
                  <a:pt x="1763653" y="1209294"/>
                </a:lnTo>
                <a:close/>
                <a:moveTo>
                  <a:pt x="1761418" y="0"/>
                </a:moveTo>
                <a:lnTo>
                  <a:pt x="2307129" y="543145"/>
                </a:lnTo>
                <a:lnTo>
                  <a:pt x="1763653" y="1086621"/>
                </a:lnTo>
                <a:lnTo>
                  <a:pt x="1220390" y="54335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2" name="그림 개체 틀 21">
            <a:extLst>
              <a:ext uri="{FF2B5EF4-FFF2-40B4-BE49-F238E27FC236}">
                <a16:creationId xmlns:a16="http://schemas.microsoft.com/office/drawing/2014/main" xmlns="" id="{818F7804-9A99-482C-9BFA-8B2E895ADDDC}"/>
              </a:ext>
            </a:extLst>
          </p:cNvPr>
          <p:cNvSpPr>
            <a:spLocks noGrp="1"/>
          </p:cNvSpPr>
          <p:nvPr>
            <p:ph type="pic" idx="20" hasCustomPrompt="1"/>
          </p:nvPr>
        </p:nvSpPr>
        <p:spPr>
          <a:xfrm>
            <a:off x="3491431" y="1495130"/>
            <a:ext cx="3681862" cy="3649326"/>
          </a:xfrm>
          <a:custGeom>
            <a:avLst/>
            <a:gdLst>
              <a:gd name="connsiteX0" fmla="*/ 3143876 w 3681862"/>
              <a:gd name="connsiteY0" fmla="*/ 1291431 h 3649326"/>
              <a:gd name="connsiteX1" fmla="*/ 3681862 w 3681862"/>
              <a:gd name="connsiteY1" fmla="*/ 1824663 h 3649326"/>
              <a:gd name="connsiteX2" fmla="*/ 3136398 w 3681862"/>
              <a:gd name="connsiteY2" fmla="*/ 2365307 h 3649326"/>
              <a:gd name="connsiteX3" fmla="*/ 2603199 w 3681862"/>
              <a:gd name="connsiteY3" fmla="*/ 1832108 h 3649326"/>
              <a:gd name="connsiteX4" fmla="*/ 1840931 w 3681862"/>
              <a:gd name="connsiteY4" fmla="*/ 0 h 3649326"/>
              <a:gd name="connsiteX5" fmla="*/ 3082267 w 3681862"/>
              <a:gd name="connsiteY5" fmla="*/ 1230367 h 3649326"/>
              <a:gd name="connsiteX6" fmla="*/ 2480526 w 3681862"/>
              <a:gd name="connsiteY6" fmla="*/ 1832108 h 3649326"/>
              <a:gd name="connsiteX7" fmla="*/ 3074789 w 3681862"/>
              <a:gd name="connsiteY7" fmla="*/ 2426371 h 3649326"/>
              <a:gd name="connsiteX8" fmla="*/ 1840931 w 3681862"/>
              <a:gd name="connsiteY8" fmla="*/ 3649326 h 3649326"/>
              <a:gd name="connsiteX9" fmla="*/ 0 w 3681862"/>
              <a:gd name="connsiteY9" fmla="*/ 1824663 h 3649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681862" h="3649326">
                <a:moveTo>
                  <a:pt x="3143876" y="1291431"/>
                </a:moveTo>
                <a:lnTo>
                  <a:pt x="3681862" y="1824663"/>
                </a:lnTo>
                <a:lnTo>
                  <a:pt x="3136398" y="2365307"/>
                </a:lnTo>
                <a:lnTo>
                  <a:pt x="2603199" y="1832108"/>
                </a:lnTo>
                <a:close/>
                <a:moveTo>
                  <a:pt x="1840931" y="0"/>
                </a:moveTo>
                <a:lnTo>
                  <a:pt x="3082267" y="1230367"/>
                </a:lnTo>
                <a:lnTo>
                  <a:pt x="2480526" y="1832108"/>
                </a:lnTo>
                <a:lnTo>
                  <a:pt x="3074789" y="2426371"/>
                </a:lnTo>
                <a:lnTo>
                  <a:pt x="1840931" y="3649326"/>
                </a:lnTo>
                <a:lnTo>
                  <a:pt x="0" y="182466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1" name="그림 개체 틀 20">
            <a:extLst>
              <a:ext uri="{FF2B5EF4-FFF2-40B4-BE49-F238E27FC236}">
                <a16:creationId xmlns:a16="http://schemas.microsoft.com/office/drawing/2014/main" xmlns="" id="{59353D25-D7C0-4FC1-88CF-A55DAFC5690D}"/>
              </a:ext>
            </a:extLst>
          </p:cNvPr>
          <p:cNvSpPr>
            <a:spLocks noGrp="1"/>
          </p:cNvSpPr>
          <p:nvPr>
            <p:ph type="pic" idx="21" hasCustomPrompt="1"/>
          </p:nvPr>
        </p:nvSpPr>
        <p:spPr>
          <a:xfrm>
            <a:off x="5396868" y="-11318"/>
            <a:ext cx="3681862" cy="3267664"/>
          </a:xfrm>
          <a:custGeom>
            <a:avLst/>
            <a:gdLst>
              <a:gd name="connsiteX0" fmla="*/ 1843166 w 3681862"/>
              <a:gd name="connsiteY0" fmla="*/ 2193152 h 3267664"/>
              <a:gd name="connsiteX1" fmla="*/ 2381694 w 3681862"/>
              <a:gd name="connsiteY1" fmla="*/ 2731680 h 3267664"/>
              <a:gd name="connsiteX2" fmla="*/ 1840931 w 3681862"/>
              <a:gd name="connsiteY2" fmla="*/ 3267664 h 3267664"/>
              <a:gd name="connsiteX3" fmla="*/ 1302413 w 3681862"/>
              <a:gd name="connsiteY3" fmla="*/ 2733905 h 3267664"/>
              <a:gd name="connsiteX4" fmla="*/ 1467221 w 3681862"/>
              <a:gd name="connsiteY4" fmla="*/ 0 h 3267664"/>
              <a:gd name="connsiteX5" fmla="*/ 2284092 w 3681862"/>
              <a:gd name="connsiteY5" fmla="*/ 19269 h 3267664"/>
              <a:gd name="connsiteX6" fmla="*/ 3681862 w 3681862"/>
              <a:gd name="connsiteY6" fmla="*/ 1443001 h 3267664"/>
              <a:gd name="connsiteX7" fmla="*/ 2443303 w 3681862"/>
              <a:gd name="connsiteY7" fmla="*/ 2670616 h 3267664"/>
              <a:gd name="connsiteX8" fmla="*/ 1843166 w 3681862"/>
              <a:gd name="connsiteY8" fmla="*/ 2070479 h 3267664"/>
              <a:gd name="connsiteX9" fmla="*/ 1240805 w 3681862"/>
              <a:gd name="connsiteY9" fmla="*/ 2672841 h 3267664"/>
              <a:gd name="connsiteX10" fmla="*/ 0 w 3681862"/>
              <a:gd name="connsiteY10" fmla="*/ 1443001 h 3267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681862" h="3267664">
                <a:moveTo>
                  <a:pt x="1843166" y="2193152"/>
                </a:moveTo>
                <a:lnTo>
                  <a:pt x="2381694" y="2731680"/>
                </a:lnTo>
                <a:lnTo>
                  <a:pt x="1840931" y="3267664"/>
                </a:lnTo>
                <a:lnTo>
                  <a:pt x="1302413" y="2733905"/>
                </a:lnTo>
                <a:close/>
                <a:moveTo>
                  <a:pt x="1467221" y="0"/>
                </a:moveTo>
                <a:cubicBezTo>
                  <a:pt x="1832276" y="3773"/>
                  <a:pt x="1919036" y="-406"/>
                  <a:pt x="2284092" y="19269"/>
                </a:cubicBezTo>
                <a:lnTo>
                  <a:pt x="3681862" y="1443001"/>
                </a:lnTo>
                <a:lnTo>
                  <a:pt x="2443303" y="2670616"/>
                </a:lnTo>
                <a:lnTo>
                  <a:pt x="1843166" y="2070479"/>
                </a:lnTo>
                <a:lnTo>
                  <a:pt x="1240805" y="2672841"/>
                </a:lnTo>
                <a:lnTo>
                  <a:pt x="0" y="144300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37111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95536" y="1267206"/>
            <a:ext cx="144016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395536" y="3075806"/>
            <a:ext cx="144016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1911680" y="1267206"/>
            <a:ext cx="144016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1911680" y="3075806"/>
            <a:ext cx="144016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5736054" y="1267206"/>
            <a:ext cx="144016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9" hasCustomPrompt="1"/>
          </p:nvPr>
        </p:nvSpPr>
        <p:spPr>
          <a:xfrm>
            <a:off x="5736055" y="3075806"/>
            <a:ext cx="144016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20" hasCustomPrompt="1"/>
          </p:nvPr>
        </p:nvSpPr>
        <p:spPr>
          <a:xfrm>
            <a:off x="7252198" y="1267206"/>
            <a:ext cx="144016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21" hasCustomPrompt="1"/>
          </p:nvPr>
        </p:nvSpPr>
        <p:spPr>
          <a:xfrm>
            <a:off x="7252198" y="3075806"/>
            <a:ext cx="144016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3427823" y="1275605"/>
            <a:ext cx="2232248" cy="352839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3686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7" name="그룹 3076">
            <a:extLst>
              <a:ext uri="{FF2B5EF4-FFF2-40B4-BE49-F238E27FC236}">
                <a16:creationId xmlns:a16="http://schemas.microsoft.com/office/drawing/2014/main" xmlns="" id="{98E1F27A-257B-4D1A-B672-BC3E23A06118}"/>
              </a:ext>
            </a:extLst>
          </p:cNvPr>
          <p:cNvGrpSpPr/>
          <p:nvPr userDrawn="1"/>
        </p:nvGrpSpPr>
        <p:grpSpPr>
          <a:xfrm>
            <a:off x="1902711" y="1537517"/>
            <a:ext cx="5620059" cy="3598510"/>
            <a:chOff x="2401342" y="248706"/>
            <a:chExt cx="5620059" cy="3598510"/>
          </a:xfrm>
          <a:solidFill>
            <a:schemeClr val="bg1"/>
          </a:solidFill>
        </p:grpSpPr>
        <p:sp>
          <p:nvSpPr>
            <p:cNvPr id="26" name="Oval 11">
              <a:extLst>
                <a:ext uri="{FF2B5EF4-FFF2-40B4-BE49-F238E27FC236}">
                  <a16:creationId xmlns:a16="http://schemas.microsoft.com/office/drawing/2014/main" xmlns="" id="{AFA52AFD-A09C-4B39-B8D1-31F5FF21F177}"/>
                </a:ext>
              </a:extLst>
            </p:cNvPr>
            <p:cNvSpPr/>
            <p:nvPr userDrawn="1"/>
          </p:nvSpPr>
          <p:spPr>
            <a:xfrm>
              <a:off x="4283968" y="941198"/>
              <a:ext cx="956850" cy="9568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Oval 11">
              <a:extLst>
                <a:ext uri="{FF2B5EF4-FFF2-40B4-BE49-F238E27FC236}">
                  <a16:creationId xmlns:a16="http://schemas.microsoft.com/office/drawing/2014/main" xmlns="" id="{28048BEE-7C53-42D0-A506-848E3F17217E}"/>
                </a:ext>
              </a:extLst>
            </p:cNvPr>
            <p:cNvSpPr/>
            <p:nvPr userDrawn="1"/>
          </p:nvSpPr>
          <p:spPr>
            <a:xfrm>
              <a:off x="4080672" y="1386488"/>
              <a:ext cx="491180" cy="49118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Oval 11">
              <a:extLst>
                <a:ext uri="{FF2B5EF4-FFF2-40B4-BE49-F238E27FC236}">
                  <a16:creationId xmlns:a16="http://schemas.microsoft.com/office/drawing/2014/main" xmlns="" id="{55B93957-A57C-44E0-A336-699EE6B4F6CC}"/>
                </a:ext>
              </a:extLst>
            </p:cNvPr>
            <p:cNvSpPr/>
            <p:nvPr userDrawn="1"/>
          </p:nvSpPr>
          <p:spPr>
            <a:xfrm>
              <a:off x="3485352" y="1717923"/>
              <a:ext cx="1190640" cy="119064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Oval 11">
              <a:extLst>
                <a:ext uri="{FF2B5EF4-FFF2-40B4-BE49-F238E27FC236}">
                  <a16:creationId xmlns:a16="http://schemas.microsoft.com/office/drawing/2014/main" xmlns="" id="{0C21273E-B44A-44F4-BED0-FE6BE1C84CED}"/>
                </a:ext>
              </a:extLst>
            </p:cNvPr>
            <p:cNvSpPr/>
            <p:nvPr userDrawn="1"/>
          </p:nvSpPr>
          <p:spPr>
            <a:xfrm>
              <a:off x="2886827" y="1894030"/>
              <a:ext cx="1190640" cy="119064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Oval 11">
              <a:extLst>
                <a:ext uri="{FF2B5EF4-FFF2-40B4-BE49-F238E27FC236}">
                  <a16:creationId xmlns:a16="http://schemas.microsoft.com/office/drawing/2014/main" xmlns="" id="{C9498B36-2DEE-4230-ADEC-8236BBAE4F80}"/>
                </a:ext>
              </a:extLst>
            </p:cNvPr>
            <p:cNvSpPr/>
            <p:nvPr userDrawn="1"/>
          </p:nvSpPr>
          <p:spPr>
            <a:xfrm>
              <a:off x="2401342" y="2516235"/>
              <a:ext cx="784747" cy="7847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Oval 11">
              <a:extLst>
                <a:ext uri="{FF2B5EF4-FFF2-40B4-BE49-F238E27FC236}">
                  <a16:creationId xmlns:a16="http://schemas.microsoft.com/office/drawing/2014/main" xmlns="" id="{EEE0F05A-0627-4B21-8C58-1FF2AFA50934}"/>
                </a:ext>
              </a:extLst>
            </p:cNvPr>
            <p:cNvSpPr/>
            <p:nvPr userDrawn="1"/>
          </p:nvSpPr>
          <p:spPr>
            <a:xfrm>
              <a:off x="3017096" y="2797485"/>
              <a:ext cx="784747" cy="7847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Oval 11">
              <a:extLst>
                <a:ext uri="{FF2B5EF4-FFF2-40B4-BE49-F238E27FC236}">
                  <a16:creationId xmlns:a16="http://schemas.microsoft.com/office/drawing/2014/main" xmlns="" id="{5AC876EE-8F1E-42E3-85E8-F082493EA4B2}"/>
                </a:ext>
              </a:extLst>
            </p:cNvPr>
            <p:cNvSpPr/>
            <p:nvPr userDrawn="1"/>
          </p:nvSpPr>
          <p:spPr>
            <a:xfrm>
              <a:off x="3562974" y="2003019"/>
              <a:ext cx="1844197" cy="184419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Oval 11">
              <a:extLst>
                <a:ext uri="{FF2B5EF4-FFF2-40B4-BE49-F238E27FC236}">
                  <a16:creationId xmlns:a16="http://schemas.microsoft.com/office/drawing/2014/main" xmlns="" id="{AE727798-AF92-4B1B-B34B-6A0B5F01364D}"/>
                </a:ext>
              </a:extLst>
            </p:cNvPr>
            <p:cNvSpPr/>
            <p:nvPr userDrawn="1"/>
          </p:nvSpPr>
          <p:spPr>
            <a:xfrm>
              <a:off x="4999309" y="3011131"/>
              <a:ext cx="784747" cy="7847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Oval 11">
              <a:extLst>
                <a:ext uri="{FF2B5EF4-FFF2-40B4-BE49-F238E27FC236}">
                  <a16:creationId xmlns:a16="http://schemas.microsoft.com/office/drawing/2014/main" xmlns="" id="{0A1A70B0-8EC9-4232-A569-700F9CB90D86}"/>
                </a:ext>
              </a:extLst>
            </p:cNvPr>
            <p:cNvSpPr/>
            <p:nvPr userDrawn="1"/>
          </p:nvSpPr>
          <p:spPr>
            <a:xfrm>
              <a:off x="5653222" y="2981733"/>
              <a:ext cx="784747" cy="7847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Oval 11">
              <a:extLst>
                <a:ext uri="{FF2B5EF4-FFF2-40B4-BE49-F238E27FC236}">
                  <a16:creationId xmlns:a16="http://schemas.microsoft.com/office/drawing/2014/main" xmlns="" id="{8468AA9A-5D52-41E9-AE95-D453CCCDE517}"/>
                </a:ext>
              </a:extLst>
            </p:cNvPr>
            <p:cNvSpPr/>
            <p:nvPr userDrawn="1"/>
          </p:nvSpPr>
          <p:spPr>
            <a:xfrm>
              <a:off x="6035666" y="2445747"/>
              <a:ext cx="1363186" cy="13631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Oval 11">
              <a:extLst>
                <a:ext uri="{FF2B5EF4-FFF2-40B4-BE49-F238E27FC236}">
                  <a16:creationId xmlns:a16="http://schemas.microsoft.com/office/drawing/2014/main" xmlns="" id="{F238635E-ADE2-4689-B906-BFA3780205D3}"/>
                </a:ext>
              </a:extLst>
            </p:cNvPr>
            <p:cNvSpPr/>
            <p:nvPr userDrawn="1"/>
          </p:nvSpPr>
          <p:spPr>
            <a:xfrm>
              <a:off x="7037784" y="2729409"/>
              <a:ext cx="784747" cy="7847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Oval 11">
              <a:extLst>
                <a:ext uri="{FF2B5EF4-FFF2-40B4-BE49-F238E27FC236}">
                  <a16:creationId xmlns:a16="http://schemas.microsoft.com/office/drawing/2014/main" xmlns="" id="{4A66CCF7-4F34-4CEF-A93F-D4C3FBBC31C8}"/>
                </a:ext>
              </a:extLst>
            </p:cNvPr>
            <p:cNvSpPr/>
            <p:nvPr userDrawn="1"/>
          </p:nvSpPr>
          <p:spPr>
            <a:xfrm>
              <a:off x="6658215" y="1725625"/>
              <a:ext cx="1363186" cy="13631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Oval 11">
              <a:extLst>
                <a:ext uri="{FF2B5EF4-FFF2-40B4-BE49-F238E27FC236}">
                  <a16:creationId xmlns:a16="http://schemas.microsoft.com/office/drawing/2014/main" xmlns="" id="{ED5842E9-7C7B-4145-8777-A72EAA033919}"/>
                </a:ext>
              </a:extLst>
            </p:cNvPr>
            <p:cNvSpPr/>
            <p:nvPr userDrawn="1"/>
          </p:nvSpPr>
          <p:spPr>
            <a:xfrm>
              <a:off x="4702059" y="880592"/>
              <a:ext cx="1040194" cy="104019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Oval 11">
              <a:extLst>
                <a:ext uri="{FF2B5EF4-FFF2-40B4-BE49-F238E27FC236}">
                  <a16:creationId xmlns:a16="http://schemas.microsoft.com/office/drawing/2014/main" xmlns="" id="{FE795315-79B9-4ACC-A173-0FF1208985F1}"/>
                </a:ext>
              </a:extLst>
            </p:cNvPr>
            <p:cNvSpPr/>
            <p:nvPr userDrawn="1"/>
          </p:nvSpPr>
          <p:spPr>
            <a:xfrm>
              <a:off x="5200227" y="1153449"/>
              <a:ext cx="1040194" cy="104019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Oval 11">
              <a:extLst>
                <a:ext uri="{FF2B5EF4-FFF2-40B4-BE49-F238E27FC236}">
                  <a16:creationId xmlns:a16="http://schemas.microsoft.com/office/drawing/2014/main" xmlns="" id="{3C261F52-1234-4DC3-A2FF-D2EDCDFBD59B}"/>
                </a:ext>
              </a:extLst>
            </p:cNvPr>
            <p:cNvSpPr/>
            <p:nvPr userDrawn="1"/>
          </p:nvSpPr>
          <p:spPr>
            <a:xfrm>
              <a:off x="5945245" y="1484448"/>
              <a:ext cx="701108" cy="70110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Oval 11">
              <a:extLst>
                <a:ext uri="{FF2B5EF4-FFF2-40B4-BE49-F238E27FC236}">
                  <a16:creationId xmlns:a16="http://schemas.microsoft.com/office/drawing/2014/main" xmlns="" id="{8898D16D-0930-4BB5-A3BE-871D589D05A2}"/>
                </a:ext>
              </a:extLst>
            </p:cNvPr>
            <p:cNvSpPr/>
            <p:nvPr userDrawn="1"/>
          </p:nvSpPr>
          <p:spPr>
            <a:xfrm>
              <a:off x="6121822" y="1792219"/>
              <a:ext cx="1040194" cy="104019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Oval 11">
              <a:extLst>
                <a:ext uri="{FF2B5EF4-FFF2-40B4-BE49-F238E27FC236}">
                  <a16:creationId xmlns:a16="http://schemas.microsoft.com/office/drawing/2014/main" xmlns="" id="{7BD6D6B7-F491-44FF-BEFA-1D7F73C5CB3B}"/>
                </a:ext>
              </a:extLst>
            </p:cNvPr>
            <p:cNvSpPr/>
            <p:nvPr userDrawn="1"/>
          </p:nvSpPr>
          <p:spPr>
            <a:xfrm>
              <a:off x="4251327" y="1369850"/>
              <a:ext cx="2136016" cy="213601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사다리꼴 6">
              <a:extLst>
                <a:ext uri="{FF2B5EF4-FFF2-40B4-BE49-F238E27FC236}">
                  <a16:creationId xmlns:a16="http://schemas.microsoft.com/office/drawing/2014/main" xmlns="" id="{A3711D92-0D82-4A0C-98E5-DF2B26ADA064}"/>
                </a:ext>
              </a:extLst>
            </p:cNvPr>
            <p:cNvSpPr/>
            <p:nvPr userDrawn="1"/>
          </p:nvSpPr>
          <p:spPr>
            <a:xfrm>
              <a:off x="4765704" y="248706"/>
              <a:ext cx="608632" cy="1216152"/>
            </a:xfrm>
            <a:prstGeom prst="trapezoi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Rectangle 3"/>
          <p:cNvSpPr/>
          <p:nvPr userDrawn="1"/>
        </p:nvSpPr>
        <p:spPr>
          <a:xfrm>
            <a:off x="0" y="0"/>
            <a:ext cx="9144000" cy="13476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3798740"/>
            <a:ext cx="9144000" cy="1344760"/>
            <a:chOff x="0" y="3798740"/>
            <a:chExt cx="9144000" cy="1344760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4731990"/>
              <a:ext cx="9144000" cy="4115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/>
            </a:p>
          </p:txBody>
        </p:sp>
        <p:sp>
          <p:nvSpPr>
            <p:cNvPr id="2" name="Oval 1"/>
            <p:cNvSpPr/>
            <p:nvPr userDrawn="1"/>
          </p:nvSpPr>
          <p:spPr>
            <a:xfrm>
              <a:off x="2195736" y="4299942"/>
              <a:ext cx="576064" cy="5760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Oval 7"/>
            <p:cNvSpPr/>
            <p:nvPr userDrawn="1"/>
          </p:nvSpPr>
          <p:spPr>
            <a:xfrm>
              <a:off x="1772072" y="4361681"/>
              <a:ext cx="576064" cy="5760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Oval 8"/>
            <p:cNvSpPr/>
            <p:nvPr userDrawn="1"/>
          </p:nvSpPr>
          <p:spPr>
            <a:xfrm>
              <a:off x="1330152" y="4539308"/>
              <a:ext cx="596602" cy="59660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Oval 11"/>
            <p:cNvSpPr/>
            <p:nvPr userDrawn="1"/>
          </p:nvSpPr>
          <p:spPr>
            <a:xfrm>
              <a:off x="7092280" y="3798740"/>
              <a:ext cx="596602" cy="59660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Oval 12"/>
            <p:cNvSpPr/>
            <p:nvPr userDrawn="1"/>
          </p:nvSpPr>
          <p:spPr>
            <a:xfrm>
              <a:off x="6495678" y="4341143"/>
              <a:ext cx="596602" cy="59660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Oval 13"/>
            <p:cNvSpPr/>
            <p:nvPr userDrawn="1"/>
          </p:nvSpPr>
          <p:spPr>
            <a:xfrm>
              <a:off x="6991200" y="4240063"/>
              <a:ext cx="697682" cy="6976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Oval 14"/>
            <p:cNvSpPr/>
            <p:nvPr userDrawn="1"/>
          </p:nvSpPr>
          <p:spPr>
            <a:xfrm>
              <a:off x="7392378" y="4244602"/>
              <a:ext cx="593007" cy="59300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Oval 15"/>
            <p:cNvSpPr/>
            <p:nvPr userDrawn="1"/>
          </p:nvSpPr>
          <p:spPr>
            <a:xfrm>
              <a:off x="7812360" y="4435486"/>
              <a:ext cx="593007" cy="59300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075806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3723878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3" name="Group 2"/>
          <p:cNvGrpSpPr/>
          <p:nvPr userDrawn="1"/>
        </p:nvGrpSpPr>
        <p:grpSpPr>
          <a:xfrm>
            <a:off x="6535596" y="1104508"/>
            <a:ext cx="672848" cy="486211"/>
            <a:chOff x="6495678" y="1779663"/>
            <a:chExt cx="672848" cy="486211"/>
          </a:xfrm>
        </p:grpSpPr>
        <p:sp>
          <p:nvSpPr>
            <p:cNvPr id="17" name="Oval 16"/>
            <p:cNvSpPr/>
            <p:nvPr userDrawn="1"/>
          </p:nvSpPr>
          <p:spPr>
            <a:xfrm>
              <a:off x="6588225" y="1779663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Oval 17"/>
            <p:cNvSpPr/>
            <p:nvPr userDrawn="1"/>
          </p:nvSpPr>
          <p:spPr>
            <a:xfrm>
              <a:off x="6872020" y="1913390"/>
              <a:ext cx="296506" cy="29650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Oval 18"/>
            <p:cNvSpPr/>
            <p:nvPr userDrawn="1"/>
          </p:nvSpPr>
          <p:spPr>
            <a:xfrm>
              <a:off x="6495678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Oval 19"/>
            <p:cNvSpPr/>
            <p:nvPr userDrawn="1"/>
          </p:nvSpPr>
          <p:spPr>
            <a:xfrm>
              <a:off x="6698826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1" name="Group 20"/>
          <p:cNvGrpSpPr/>
          <p:nvPr userDrawn="1"/>
        </p:nvGrpSpPr>
        <p:grpSpPr>
          <a:xfrm>
            <a:off x="2098952" y="2183144"/>
            <a:ext cx="524595" cy="379081"/>
            <a:chOff x="6495678" y="1779663"/>
            <a:chExt cx="672848" cy="486211"/>
          </a:xfrm>
        </p:grpSpPr>
        <p:sp>
          <p:nvSpPr>
            <p:cNvPr id="22" name="Oval 21"/>
            <p:cNvSpPr/>
            <p:nvPr userDrawn="1"/>
          </p:nvSpPr>
          <p:spPr>
            <a:xfrm>
              <a:off x="6588225" y="1779663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Oval 22"/>
            <p:cNvSpPr/>
            <p:nvPr userDrawn="1"/>
          </p:nvSpPr>
          <p:spPr>
            <a:xfrm>
              <a:off x="6872020" y="1913390"/>
              <a:ext cx="296506" cy="29650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Oval 23"/>
            <p:cNvSpPr/>
            <p:nvPr userDrawn="1"/>
          </p:nvSpPr>
          <p:spPr>
            <a:xfrm>
              <a:off x="6495678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Oval 24"/>
            <p:cNvSpPr/>
            <p:nvPr userDrawn="1"/>
          </p:nvSpPr>
          <p:spPr>
            <a:xfrm>
              <a:off x="6698826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076" name="그룹 3075">
            <a:extLst>
              <a:ext uri="{FF2B5EF4-FFF2-40B4-BE49-F238E27FC236}">
                <a16:creationId xmlns:a16="http://schemas.microsoft.com/office/drawing/2014/main" xmlns="" id="{D94CBEB5-5417-46B1-88F6-CC8EAFA04538}"/>
              </a:ext>
            </a:extLst>
          </p:cNvPr>
          <p:cNvGrpSpPr/>
          <p:nvPr userDrawn="1"/>
        </p:nvGrpSpPr>
        <p:grpSpPr>
          <a:xfrm>
            <a:off x="4249055" y="497586"/>
            <a:ext cx="645890" cy="1241591"/>
            <a:chOff x="5304862" y="-789923"/>
            <a:chExt cx="645890" cy="1241591"/>
          </a:xfrm>
        </p:grpSpPr>
        <p:grpSp>
          <p:nvGrpSpPr>
            <p:cNvPr id="3072" name="그룹 3071">
              <a:extLst>
                <a:ext uri="{FF2B5EF4-FFF2-40B4-BE49-F238E27FC236}">
                  <a16:creationId xmlns:a16="http://schemas.microsoft.com/office/drawing/2014/main" xmlns="" id="{1EDC8D9B-3ACF-4259-97AD-31C89A94208E}"/>
                </a:ext>
              </a:extLst>
            </p:cNvPr>
            <p:cNvGrpSpPr/>
            <p:nvPr userDrawn="1"/>
          </p:nvGrpSpPr>
          <p:grpSpPr>
            <a:xfrm>
              <a:off x="5377232" y="-789923"/>
              <a:ext cx="495969" cy="1052585"/>
              <a:chOff x="5868144" y="-857099"/>
              <a:chExt cx="495969" cy="1052585"/>
            </a:xfrm>
          </p:grpSpPr>
          <p:sp>
            <p:nvSpPr>
              <p:cNvPr id="50" name="이등변 삼각형 49">
                <a:extLst>
                  <a:ext uri="{FF2B5EF4-FFF2-40B4-BE49-F238E27FC236}">
                    <a16:creationId xmlns:a16="http://schemas.microsoft.com/office/drawing/2014/main" xmlns="" id="{91D8E74F-74D1-42AF-878A-87DB5086DFB8}"/>
                  </a:ext>
                </a:extLst>
              </p:cNvPr>
              <p:cNvSpPr/>
              <p:nvPr userDrawn="1"/>
            </p:nvSpPr>
            <p:spPr>
              <a:xfrm>
                <a:off x="5868144" y="-853769"/>
                <a:ext cx="495969" cy="1049255"/>
              </a:xfrm>
              <a:custGeom>
                <a:avLst/>
                <a:gdLst>
                  <a:gd name="connsiteX0" fmla="*/ 0 w 311344"/>
                  <a:gd name="connsiteY0" fmla="*/ 1049255 h 1049255"/>
                  <a:gd name="connsiteX1" fmla="*/ 155672 w 311344"/>
                  <a:gd name="connsiteY1" fmla="*/ 0 h 1049255"/>
                  <a:gd name="connsiteX2" fmla="*/ 311344 w 311344"/>
                  <a:gd name="connsiteY2" fmla="*/ 1049255 h 1049255"/>
                  <a:gd name="connsiteX3" fmla="*/ 0 w 311344"/>
                  <a:gd name="connsiteY3" fmla="*/ 1049255 h 1049255"/>
                  <a:gd name="connsiteX0" fmla="*/ 45684 w 357028"/>
                  <a:gd name="connsiteY0" fmla="*/ 1049255 h 1049255"/>
                  <a:gd name="connsiteX1" fmla="*/ 201356 w 357028"/>
                  <a:gd name="connsiteY1" fmla="*/ 0 h 1049255"/>
                  <a:gd name="connsiteX2" fmla="*/ 357028 w 357028"/>
                  <a:gd name="connsiteY2" fmla="*/ 1049255 h 1049255"/>
                  <a:gd name="connsiteX3" fmla="*/ 45684 w 357028"/>
                  <a:gd name="connsiteY3" fmla="*/ 1049255 h 1049255"/>
                  <a:gd name="connsiteX0" fmla="*/ 45684 w 416158"/>
                  <a:gd name="connsiteY0" fmla="*/ 1049255 h 1049255"/>
                  <a:gd name="connsiteX1" fmla="*/ 201356 w 416158"/>
                  <a:gd name="connsiteY1" fmla="*/ 0 h 1049255"/>
                  <a:gd name="connsiteX2" fmla="*/ 357028 w 416158"/>
                  <a:gd name="connsiteY2" fmla="*/ 1049255 h 1049255"/>
                  <a:gd name="connsiteX3" fmla="*/ 45684 w 416158"/>
                  <a:gd name="connsiteY3" fmla="*/ 1049255 h 1049255"/>
                  <a:gd name="connsiteX0" fmla="*/ 87161 w 457635"/>
                  <a:gd name="connsiteY0" fmla="*/ 1049255 h 1049255"/>
                  <a:gd name="connsiteX1" fmla="*/ 242833 w 457635"/>
                  <a:gd name="connsiteY1" fmla="*/ 0 h 1049255"/>
                  <a:gd name="connsiteX2" fmla="*/ 398505 w 457635"/>
                  <a:gd name="connsiteY2" fmla="*/ 1049255 h 1049255"/>
                  <a:gd name="connsiteX3" fmla="*/ 87161 w 457635"/>
                  <a:gd name="connsiteY3" fmla="*/ 1049255 h 1049255"/>
                  <a:gd name="connsiteX0" fmla="*/ 87161 w 500627"/>
                  <a:gd name="connsiteY0" fmla="*/ 1049255 h 1049255"/>
                  <a:gd name="connsiteX1" fmla="*/ 242833 w 500627"/>
                  <a:gd name="connsiteY1" fmla="*/ 0 h 1049255"/>
                  <a:gd name="connsiteX2" fmla="*/ 398505 w 500627"/>
                  <a:gd name="connsiteY2" fmla="*/ 1049255 h 1049255"/>
                  <a:gd name="connsiteX3" fmla="*/ 87161 w 500627"/>
                  <a:gd name="connsiteY3" fmla="*/ 1049255 h 1049255"/>
                  <a:gd name="connsiteX0" fmla="*/ 91187 w 504653"/>
                  <a:gd name="connsiteY0" fmla="*/ 1049255 h 1049255"/>
                  <a:gd name="connsiteX1" fmla="*/ 246859 w 504653"/>
                  <a:gd name="connsiteY1" fmla="*/ 0 h 1049255"/>
                  <a:gd name="connsiteX2" fmla="*/ 402531 w 504653"/>
                  <a:gd name="connsiteY2" fmla="*/ 1049255 h 1049255"/>
                  <a:gd name="connsiteX3" fmla="*/ 91187 w 504653"/>
                  <a:gd name="connsiteY3" fmla="*/ 1049255 h 1049255"/>
                  <a:gd name="connsiteX0" fmla="*/ 91187 w 500775"/>
                  <a:gd name="connsiteY0" fmla="*/ 1049255 h 1049255"/>
                  <a:gd name="connsiteX1" fmla="*/ 246859 w 500775"/>
                  <a:gd name="connsiteY1" fmla="*/ 0 h 1049255"/>
                  <a:gd name="connsiteX2" fmla="*/ 402531 w 500775"/>
                  <a:gd name="connsiteY2" fmla="*/ 1049255 h 1049255"/>
                  <a:gd name="connsiteX3" fmla="*/ 91187 w 500775"/>
                  <a:gd name="connsiteY3" fmla="*/ 1049255 h 1049255"/>
                  <a:gd name="connsiteX0" fmla="*/ 91187 w 484758"/>
                  <a:gd name="connsiteY0" fmla="*/ 1049255 h 1049255"/>
                  <a:gd name="connsiteX1" fmla="*/ 246859 w 484758"/>
                  <a:gd name="connsiteY1" fmla="*/ 0 h 1049255"/>
                  <a:gd name="connsiteX2" fmla="*/ 402531 w 484758"/>
                  <a:gd name="connsiteY2" fmla="*/ 1049255 h 1049255"/>
                  <a:gd name="connsiteX3" fmla="*/ 91187 w 484758"/>
                  <a:gd name="connsiteY3" fmla="*/ 1049255 h 1049255"/>
                  <a:gd name="connsiteX0" fmla="*/ 91187 w 488692"/>
                  <a:gd name="connsiteY0" fmla="*/ 1049255 h 1049255"/>
                  <a:gd name="connsiteX1" fmla="*/ 246859 w 488692"/>
                  <a:gd name="connsiteY1" fmla="*/ 0 h 1049255"/>
                  <a:gd name="connsiteX2" fmla="*/ 402531 w 488692"/>
                  <a:gd name="connsiteY2" fmla="*/ 1049255 h 1049255"/>
                  <a:gd name="connsiteX3" fmla="*/ 91187 w 488692"/>
                  <a:gd name="connsiteY3" fmla="*/ 1049255 h 1049255"/>
                  <a:gd name="connsiteX0" fmla="*/ 91187 w 492707"/>
                  <a:gd name="connsiteY0" fmla="*/ 1049255 h 1049255"/>
                  <a:gd name="connsiteX1" fmla="*/ 246859 w 492707"/>
                  <a:gd name="connsiteY1" fmla="*/ 0 h 1049255"/>
                  <a:gd name="connsiteX2" fmla="*/ 402531 w 492707"/>
                  <a:gd name="connsiteY2" fmla="*/ 1049255 h 1049255"/>
                  <a:gd name="connsiteX3" fmla="*/ 91187 w 492707"/>
                  <a:gd name="connsiteY3" fmla="*/ 1049255 h 1049255"/>
                  <a:gd name="connsiteX0" fmla="*/ 95257 w 496777"/>
                  <a:gd name="connsiteY0" fmla="*/ 1049255 h 1049255"/>
                  <a:gd name="connsiteX1" fmla="*/ 250929 w 496777"/>
                  <a:gd name="connsiteY1" fmla="*/ 0 h 1049255"/>
                  <a:gd name="connsiteX2" fmla="*/ 406601 w 496777"/>
                  <a:gd name="connsiteY2" fmla="*/ 1049255 h 1049255"/>
                  <a:gd name="connsiteX3" fmla="*/ 95257 w 496777"/>
                  <a:gd name="connsiteY3" fmla="*/ 1049255 h 1049255"/>
                  <a:gd name="connsiteX0" fmla="*/ 95257 w 485293"/>
                  <a:gd name="connsiteY0" fmla="*/ 1049255 h 1049255"/>
                  <a:gd name="connsiteX1" fmla="*/ 250929 w 485293"/>
                  <a:gd name="connsiteY1" fmla="*/ 0 h 1049255"/>
                  <a:gd name="connsiteX2" fmla="*/ 406601 w 485293"/>
                  <a:gd name="connsiteY2" fmla="*/ 1049255 h 1049255"/>
                  <a:gd name="connsiteX3" fmla="*/ 95257 w 485293"/>
                  <a:gd name="connsiteY3" fmla="*/ 1049255 h 1049255"/>
                  <a:gd name="connsiteX0" fmla="*/ 95257 w 494828"/>
                  <a:gd name="connsiteY0" fmla="*/ 1049255 h 1049255"/>
                  <a:gd name="connsiteX1" fmla="*/ 250929 w 494828"/>
                  <a:gd name="connsiteY1" fmla="*/ 0 h 1049255"/>
                  <a:gd name="connsiteX2" fmla="*/ 406601 w 494828"/>
                  <a:gd name="connsiteY2" fmla="*/ 1049255 h 1049255"/>
                  <a:gd name="connsiteX3" fmla="*/ 95257 w 494828"/>
                  <a:gd name="connsiteY3" fmla="*/ 1049255 h 1049255"/>
                  <a:gd name="connsiteX0" fmla="*/ 95257 w 493814"/>
                  <a:gd name="connsiteY0" fmla="*/ 1049255 h 1049255"/>
                  <a:gd name="connsiteX1" fmla="*/ 250929 w 493814"/>
                  <a:gd name="connsiteY1" fmla="*/ 0 h 1049255"/>
                  <a:gd name="connsiteX2" fmla="*/ 406601 w 493814"/>
                  <a:gd name="connsiteY2" fmla="*/ 1049255 h 1049255"/>
                  <a:gd name="connsiteX3" fmla="*/ 95257 w 493814"/>
                  <a:gd name="connsiteY3" fmla="*/ 1049255 h 1049255"/>
                  <a:gd name="connsiteX0" fmla="*/ 95257 w 496864"/>
                  <a:gd name="connsiteY0" fmla="*/ 1049255 h 1049255"/>
                  <a:gd name="connsiteX1" fmla="*/ 250929 w 496864"/>
                  <a:gd name="connsiteY1" fmla="*/ 0 h 1049255"/>
                  <a:gd name="connsiteX2" fmla="*/ 406601 w 496864"/>
                  <a:gd name="connsiteY2" fmla="*/ 1049255 h 1049255"/>
                  <a:gd name="connsiteX3" fmla="*/ 95257 w 496864"/>
                  <a:gd name="connsiteY3" fmla="*/ 1049255 h 1049255"/>
                  <a:gd name="connsiteX0" fmla="*/ 95257 w 497887"/>
                  <a:gd name="connsiteY0" fmla="*/ 1049255 h 1049255"/>
                  <a:gd name="connsiteX1" fmla="*/ 250929 w 497887"/>
                  <a:gd name="connsiteY1" fmla="*/ 0 h 1049255"/>
                  <a:gd name="connsiteX2" fmla="*/ 406601 w 497887"/>
                  <a:gd name="connsiteY2" fmla="*/ 1049255 h 1049255"/>
                  <a:gd name="connsiteX3" fmla="*/ 95257 w 497887"/>
                  <a:gd name="connsiteY3" fmla="*/ 1049255 h 1049255"/>
                  <a:gd name="connsiteX0" fmla="*/ 95257 w 495969"/>
                  <a:gd name="connsiteY0" fmla="*/ 1049255 h 1049255"/>
                  <a:gd name="connsiteX1" fmla="*/ 250929 w 495969"/>
                  <a:gd name="connsiteY1" fmla="*/ 0 h 1049255"/>
                  <a:gd name="connsiteX2" fmla="*/ 406601 w 495969"/>
                  <a:gd name="connsiteY2" fmla="*/ 1049255 h 1049255"/>
                  <a:gd name="connsiteX3" fmla="*/ 95257 w 495969"/>
                  <a:gd name="connsiteY3" fmla="*/ 1049255 h 10492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95969" h="1049255">
                    <a:moveTo>
                      <a:pt x="95257" y="1049255"/>
                    </a:moveTo>
                    <a:cubicBezTo>
                      <a:pt x="6676" y="723357"/>
                      <a:pt x="-121664" y="317947"/>
                      <a:pt x="250929" y="0"/>
                    </a:cubicBezTo>
                    <a:cubicBezTo>
                      <a:pt x="612920" y="328549"/>
                      <a:pt x="489882" y="781667"/>
                      <a:pt x="406601" y="1049255"/>
                    </a:cubicBezTo>
                    <a:lnTo>
                      <a:pt x="95257" y="1049255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자유형: 도형 62">
                <a:extLst>
                  <a:ext uri="{FF2B5EF4-FFF2-40B4-BE49-F238E27FC236}">
                    <a16:creationId xmlns:a16="http://schemas.microsoft.com/office/drawing/2014/main" xmlns="" id="{AE1386C1-5A88-4DFD-B9C6-1BD9FD99E884}"/>
                  </a:ext>
                </a:extLst>
              </p:cNvPr>
              <p:cNvSpPr/>
              <p:nvPr userDrawn="1"/>
            </p:nvSpPr>
            <p:spPr>
              <a:xfrm>
                <a:off x="5939427" y="102551"/>
                <a:ext cx="364003" cy="92935"/>
              </a:xfrm>
              <a:custGeom>
                <a:avLst/>
                <a:gdLst>
                  <a:gd name="connsiteX0" fmla="*/ 0 w 364003"/>
                  <a:gd name="connsiteY0" fmla="*/ 0 h 92935"/>
                  <a:gd name="connsiteX1" fmla="*/ 364003 w 364003"/>
                  <a:gd name="connsiteY1" fmla="*/ 0 h 92935"/>
                  <a:gd name="connsiteX2" fmla="*/ 336518 w 364003"/>
                  <a:gd name="connsiteY2" fmla="*/ 92935 h 92935"/>
                  <a:gd name="connsiteX3" fmla="*/ 25174 w 364003"/>
                  <a:gd name="connsiteY3" fmla="*/ 92935 h 92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4003" h="92935">
                    <a:moveTo>
                      <a:pt x="0" y="0"/>
                    </a:moveTo>
                    <a:lnTo>
                      <a:pt x="364003" y="0"/>
                    </a:lnTo>
                    <a:lnTo>
                      <a:pt x="336518" y="92935"/>
                    </a:lnTo>
                    <a:lnTo>
                      <a:pt x="25174" y="92935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자유형: 도형 61">
                <a:extLst>
                  <a:ext uri="{FF2B5EF4-FFF2-40B4-BE49-F238E27FC236}">
                    <a16:creationId xmlns:a16="http://schemas.microsoft.com/office/drawing/2014/main" xmlns="" id="{54B26653-6B23-4EFE-8B06-375137532FD8}"/>
                  </a:ext>
                </a:extLst>
              </p:cNvPr>
              <p:cNvSpPr/>
              <p:nvPr userDrawn="1"/>
            </p:nvSpPr>
            <p:spPr>
              <a:xfrm>
                <a:off x="5893989" y="-857099"/>
                <a:ext cx="444279" cy="350537"/>
              </a:xfrm>
              <a:custGeom>
                <a:avLst/>
                <a:gdLst>
                  <a:gd name="connsiteX0" fmla="*/ 227272 w 444279"/>
                  <a:gd name="connsiteY0" fmla="*/ 0 h 350537"/>
                  <a:gd name="connsiteX1" fmla="*/ 440556 w 444279"/>
                  <a:gd name="connsiteY1" fmla="*/ 335046 h 350537"/>
                  <a:gd name="connsiteX2" fmla="*/ 444279 w 444279"/>
                  <a:gd name="connsiteY2" fmla="*/ 350537 h 350537"/>
                  <a:gd name="connsiteX3" fmla="*/ 0 w 444279"/>
                  <a:gd name="connsiteY3" fmla="*/ 350537 h 350537"/>
                  <a:gd name="connsiteX4" fmla="*/ 8223 w 444279"/>
                  <a:gd name="connsiteY4" fmla="*/ 318604 h 350537"/>
                  <a:gd name="connsiteX5" fmla="*/ 227272 w 444279"/>
                  <a:gd name="connsiteY5" fmla="*/ 0 h 3505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44279" h="350537">
                    <a:moveTo>
                      <a:pt x="227272" y="0"/>
                    </a:moveTo>
                    <a:cubicBezTo>
                      <a:pt x="340394" y="102672"/>
                      <a:pt x="406151" y="217508"/>
                      <a:pt x="440556" y="335046"/>
                    </a:cubicBezTo>
                    <a:lnTo>
                      <a:pt x="444279" y="350537"/>
                    </a:lnTo>
                    <a:lnTo>
                      <a:pt x="0" y="350537"/>
                    </a:lnTo>
                    <a:lnTo>
                      <a:pt x="8223" y="318604"/>
                    </a:lnTo>
                    <a:cubicBezTo>
                      <a:pt x="43321" y="207258"/>
                      <a:pt x="110837" y="99358"/>
                      <a:pt x="22727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xmlns="" id="{12D3E034-244B-447C-9103-515EC73ED955}"/>
                </a:ext>
              </a:extLst>
            </p:cNvPr>
            <p:cNvSpPr/>
            <p:nvPr userDrawn="1"/>
          </p:nvSpPr>
          <p:spPr>
            <a:xfrm>
              <a:off x="5535216" y="-351600"/>
              <a:ext cx="180000" cy="18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73" name="직사각형 3072">
              <a:extLst>
                <a:ext uri="{FF2B5EF4-FFF2-40B4-BE49-F238E27FC236}">
                  <a16:creationId xmlns:a16="http://schemas.microsoft.com/office/drawing/2014/main" xmlns="" id="{B8AC1995-F1DB-45F4-BAD9-8612F17EC7CF}"/>
                </a:ext>
              </a:extLst>
            </p:cNvPr>
            <p:cNvSpPr/>
            <p:nvPr userDrawn="1"/>
          </p:nvSpPr>
          <p:spPr>
            <a:xfrm flipH="1">
              <a:off x="5614416" y="6445"/>
              <a:ext cx="21600" cy="432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75" name="자유형: 도형 3074">
              <a:extLst>
                <a:ext uri="{FF2B5EF4-FFF2-40B4-BE49-F238E27FC236}">
                  <a16:creationId xmlns:a16="http://schemas.microsoft.com/office/drawing/2014/main" xmlns="" id="{1B2C1A3C-1B19-4A94-822F-AE9B5A703575}"/>
                </a:ext>
              </a:extLst>
            </p:cNvPr>
            <p:cNvSpPr/>
            <p:nvPr userDrawn="1"/>
          </p:nvSpPr>
          <p:spPr>
            <a:xfrm>
              <a:off x="5304862" y="-1556"/>
              <a:ext cx="143653" cy="453224"/>
            </a:xfrm>
            <a:custGeom>
              <a:avLst/>
              <a:gdLst>
                <a:gd name="connsiteX0" fmla="*/ 71561 w 116619"/>
                <a:gd name="connsiteY0" fmla="*/ 0 h 453224"/>
                <a:gd name="connsiteX1" fmla="*/ 116619 w 116619"/>
                <a:gd name="connsiteY1" fmla="*/ 145774 h 453224"/>
                <a:gd name="connsiteX2" fmla="*/ 0 w 116619"/>
                <a:gd name="connsiteY2" fmla="*/ 453224 h 453224"/>
                <a:gd name="connsiteX3" fmla="*/ 71561 w 116619"/>
                <a:gd name="connsiteY3" fmla="*/ 0 h 453224"/>
                <a:gd name="connsiteX0" fmla="*/ 78782 w 123840"/>
                <a:gd name="connsiteY0" fmla="*/ 0 h 453224"/>
                <a:gd name="connsiteX1" fmla="*/ 123840 w 123840"/>
                <a:gd name="connsiteY1" fmla="*/ 145774 h 453224"/>
                <a:gd name="connsiteX2" fmla="*/ 7221 w 123840"/>
                <a:gd name="connsiteY2" fmla="*/ 453224 h 453224"/>
                <a:gd name="connsiteX3" fmla="*/ 78782 w 123840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5845 w 140903"/>
                <a:gd name="connsiteY0" fmla="*/ 0 h 453224"/>
                <a:gd name="connsiteX1" fmla="*/ 140903 w 140903"/>
                <a:gd name="connsiteY1" fmla="*/ 145774 h 453224"/>
                <a:gd name="connsiteX2" fmla="*/ 24284 w 140903"/>
                <a:gd name="connsiteY2" fmla="*/ 453224 h 453224"/>
                <a:gd name="connsiteX3" fmla="*/ 95845 w 140903"/>
                <a:gd name="connsiteY3" fmla="*/ 0 h 453224"/>
                <a:gd name="connsiteX0" fmla="*/ 98595 w 143653"/>
                <a:gd name="connsiteY0" fmla="*/ 0 h 453224"/>
                <a:gd name="connsiteX1" fmla="*/ 143653 w 143653"/>
                <a:gd name="connsiteY1" fmla="*/ 145774 h 453224"/>
                <a:gd name="connsiteX2" fmla="*/ 27034 w 143653"/>
                <a:gd name="connsiteY2" fmla="*/ 453224 h 453224"/>
                <a:gd name="connsiteX3" fmla="*/ 98595 w 143653"/>
                <a:gd name="connsiteY3" fmla="*/ 0 h 453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3653" h="453224">
                  <a:moveTo>
                    <a:pt x="98595" y="0"/>
                  </a:moveTo>
                  <a:lnTo>
                    <a:pt x="143653" y="145774"/>
                  </a:lnTo>
                  <a:cubicBezTo>
                    <a:pt x="38518" y="232356"/>
                    <a:pt x="50005" y="387847"/>
                    <a:pt x="27034" y="453224"/>
                  </a:cubicBezTo>
                  <a:cubicBezTo>
                    <a:pt x="5831" y="365759"/>
                    <a:pt x="-47179" y="100716"/>
                    <a:pt x="98595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자유형: 도형 67">
              <a:extLst>
                <a:ext uri="{FF2B5EF4-FFF2-40B4-BE49-F238E27FC236}">
                  <a16:creationId xmlns:a16="http://schemas.microsoft.com/office/drawing/2014/main" xmlns="" id="{DA97839E-8AFB-4B9F-9CA8-740B072EF2C1}"/>
                </a:ext>
              </a:extLst>
            </p:cNvPr>
            <p:cNvSpPr/>
            <p:nvPr userDrawn="1"/>
          </p:nvSpPr>
          <p:spPr>
            <a:xfrm flipH="1">
              <a:off x="5807099" y="-1556"/>
              <a:ext cx="143653" cy="453224"/>
            </a:xfrm>
            <a:custGeom>
              <a:avLst/>
              <a:gdLst>
                <a:gd name="connsiteX0" fmla="*/ 71561 w 116619"/>
                <a:gd name="connsiteY0" fmla="*/ 0 h 453224"/>
                <a:gd name="connsiteX1" fmla="*/ 116619 w 116619"/>
                <a:gd name="connsiteY1" fmla="*/ 145774 h 453224"/>
                <a:gd name="connsiteX2" fmla="*/ 0 w 116619"/>
                <a:gd name="connsiteY2" fmla="*/ 453224 h 453224"/>
                <a:gd name="connsiteX3" fmla="*/ 71561 w 116619"/>
                <a:gd name="connsiteY3" fmla="*/ 0 h 453224"/>
                <a:gd name="connsiteX0" fmla="*/ 78782 w 123840"/>
                <a:gd name="connsiteY0" fmla="*/ 0 h 453224"/>
                <a:gd name="connsiteX1" fmla="*/ 123840 w 123840"/>
                <a:gd name="connsiteY1" fmla="*/ 145774 h 453224"/>
                <a:gd name="connsiteX2" fmla="*/ 7221 w 123840"/>
                <a:gd name="connsiteY2" fmla="*/ 453224 h 453224"/>
                <a:gd name="connsiteX3" fmla="*/ 78782 w 123840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5845 w 140903"/>
                <a:gd name="connsiteY0" fmla="*/ 0 h 453224"/>
                <a:gd name="connsiteX1" fmla="*/ 140903 w 140903"/>
                <a:gd name="connsiteY1" fmla="*/ 145774 h 453224"/>
                <a:gd name="connsiteX2" fmla="*/ 24284 w 140903"/>
                <a:gd name="connsiteY2" fmla="*/ 453224 h 453224"/>
                <a:gd name="connsiteX3" fmla="*/ 95845 w 140903"/>
                <a:gd name="connsiteY3" fmla="*/ 0 h 453224"/>
                <a:gd name="connsiteX0" fmla="*/ 98595 w 143653"/>
                <a:gd name="connsiteY0" fmla="*/ 0 h 453224"/>
                <a:gd name="connsiteX1" fmla="*/ 143653 w 143653"/>
                <a:gd name="connsiteY1" fmla="*/ 145774 h 453224"/>
                <a:gd name="connsiteX2" fmla="*/ 27034 w 143653"/>
                <a:gd name="connsiteY2" fmla="*/ 453224 h 453224"/>
                <a:gd name="connsiteX3" fmla="*/ 98595 w 143653"/>
                <a:gd name="connsiteY3" fmla="*/ 0 h 453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3653" h="453224">
                  <a:moveTo>
                    <a:pt x="98595" y="0"/>
                  </a:moveTo>
                  <a:lnTo>
                    <a:pt x="143653" y="145774"/>
                  </a:lnTo>
                  <a:cubicBezTo>
                    <a:pt x="38518" y="232356"/>
                    <a:pt x="50005" y="387847"/>
                    <a:pt x="27034" y="453224"/>
                  </a:cubicBezTo>
                  <a:cubicBezTo>
                    <a:pt x="5831" y="365759"/>
                    <a:pt x="-47179" y="100716"/>
                    <a:pt x="98595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126467620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xmlns="" id="{46628553-F51C-4CE7-A3A6-AB374655DC97}"/>
              </a:ext>
            </a:extLst>
          </p:cNvPr>
          <p:cNvGrpSpPr/>
          <p:nvPr userDrawn="1"/>
        </p:nvGrpSpPr>
        <p:grpSpPr>
          <a:xfrm>
            <a:off x="786525" y="1114965"/>
            <a:ext cx="2320819" cy="2728174"/>
            <a:chOff x="5364088" y="1450891"/>
            <a:chExt cx="2320819" cy="2728174"/>
          </a:xfrm>
        </p:grpSpPr>
        <p:sp>
          <p:nvSpPr>
            <p:cNvPr id="22" name="자유형: 도형 21">
              <a:extLst>
                <a:ext uri="{FF2B5EF4-FFF2-40B4-BE49-F238E27FC236}">
                  <a16:creationId xmlns:a16="http://schemas.microsoft.com/office/drawing/2014/main" xmlns="" id="{B5880087-04C4-411C-AEAA-74B23548761F}"/>
                </a:ext>
              </a:extLst>
            </p:cNvPr>
            <p:cNvSpPr/>
            <p:nvPr userDrawn="1"/>
          </p:nvSpPr>
          <p:spPr>
            <a:xfrm>
              <a:off x="5399290" y="2150906"/>
              <a:ext cx="2261257" cy="2028159"/>
            </a:xfrm>
            <a:custGeom>
              <a:avLst/>
              <a:gdLst>
                <a:gd name="connsiteX0" fmla="*/ 1012851 w 2261257"/>
                <a:gd name="connsiteY0" fmla="*/ 0 h 2028159"/>
                <a:gd name="connsiteX1" fmla="*/ 1226850 w 2261257"/>
                <a:gd name="connsiteY1" fmla="*/ 0 h 2028159"/>
                <a:gd name="connsiteX2" fmla="*/ 1283043 w 2261257"/>
                <a:gd name="connsiteY2" fmla="*/ 449131 h 2028159"/>
                <a:gd name="connsiteX3" fmla="*/ 1318239 w 2261257"/>
                <a:gd name="connsiteY3" fmla="*/ 455866 h 2028159"/>
                <a:gd name="connsiteX4" fmla="*/ 1530113 w 2261257"/>
                <a:gd name="connsiteY4" fmla="*/ 605602 h 2028159"/>
                <a:gd name="connsiteX5" fmla="*/ 1548314 w 2261257"/>
                <a:gd name="connsiteY5" fmla="*/ 639136 h 2028159"/>
                <a:gd name="connsiteX6" fmla="*/ 1577154 w 2261257"/>
                <a:gd name="connsiteY6" fmla="*/ 636229 h 2028159"/>
                <a:gd name="connsiteX7" fmla="*/ 1914152 w 2261257"/>
                <a:gd name="connsiteY7" fmla="*/ 859606 h 2028159"/>
                <a:gd name="connsiteX8" fmla="*/ 1919810 w 2261257"/>
                <a:gd name="connsiteY8" fmla="*/ 877832 h 2028159"/>
                <a:gd name="connsiteX9" fmla="*/ 1932155 w 2261257"/>
                <a:gd name="connsiteY9" fmla="*/ 874000 h 2028159"/>
                <a:gd name="connsiteX10" fmla="*/ 1981836 w 2261257"/>
                <a:gd name="connsiteY10" fmla="*/ 868991 h 2028159"/>
                <a:gd name="connsiteX11" fmla="*/ 2223343 w 2261257"/>
                <a:gd name="connsiteY11" fmla="*/ 1065825 h 2028159"/>
                <a:gd name="connsiteX12" fmla="*/ 2225319 w 2261257"/>
                <a:gd name="connsiteY12" fmla="*/ 1085429 h 2028159"/>
                <a:gd name="connsiteX13" fmla="*/ 2261257 w 2261257"/>
                <a:gd name="connsiteY13" fmla="*/ 1089052 h 2028159"/>
                <a:gd name="connsiteX14" fmla="*/ 2259340 w 2261257"/>
                <a:gd name="connsiteY14" fmla="*/ 1101612 h 2028159"/>
                <a:gd name="connsiteX15" fmla="*/ 1122505 w 2261257"/>
                <a:gd name="connsiteY15" fmla="*/ 2028159 h 2028159"/>
                <a:gd name="connsiteX16" fmla="*/ 14265 w 2261257"/>
                <a:gd name="connsiteY16" fmla="*/ 1212820 h 2028159"/>
                <a:gd name="connsiteX17" fmla="*/ 0 w 2261257"/>
                <a:gd name="connsiteY17" fmla="*/ 1157341 h 2028159"/>
                <a:gd name="connsiteX18" fmla="*/ 3235 w 2261257"/>
                <a:gd name="connsiteY18" fmla="*/ 1157015 h 2028159"/>
                <a:gd name="connsiteX19" fmla="*/ 87605 w 2261257"/>
                <a:gd name="connsiteY19" fmla="*/ 1165520 h 2028159"/>
                <a:gd name="connsiteX20" fmla="*/ 113456 w 2261257"/>
                <a:gd name="connsiteY20" fmla="*/ 1173545 h 2028159"/>
                <a:gd name="connsiteX21" fmla="*/ 128106 w 2261257"/>
                <a:gd name="connsiteY21" fmla="*/ 1155791 h 2028159"/>
                <a:gd name="connsiteX22" fmla="*/ 424127 w 2261257"/>
                <a:gd name="connsiteY22" fmla="*/ 1033175 h 2028159"/>
                <a:gd name="connsiteX23" fmla="*/ 435940 w 2261257"/>
                <a:gd name="connsiteY23" fmla="*/ 1034366 h 2028159"/>
                <a:gd name="connsiteX24" fmla="*/ 427636 w 2261257"/>
                <a:gd name="connsiteY24" fmla="*/ 1007613 h 2028159"/>
                <a:gd name="connsiteX25" fmla="*/ 424127 w 2261257"/>
                <a:gd name="connsiteY25" fmla="*/ 972807 h 2028159"/>
                <a:gd name="connsiteX26" fmla="*/ 562024 w 2261257"/>
                <a:gd name="connsiteY26" fmla="*/ 803613 h 2028159"/>
                <a:gd name="connsiteX27" fmla="*/ 569156 w 2261257"/>
                <a:gd name="connsiteY27" fmla="*/ 802894 h 2028159"/>
                <a:gd name="connsiteX28" fmla="*/ 573923 w 2261257"/>
                <a:gd name="connsiteY28" fmla="*/ 755602 h 2028159"/>
                <a:gd name="connsiteX29" fmla="*/ 903523 w 2261257"/>
                <a:gd name="connsiteY29" fmla="*/ 486970 h 2028159"/>
                <a:gd name="connsiteX30" fmla="*/ 951321 w 2261257"/>
                <a:gd name="connsiteY30" fmla="*/ 491789 h 2028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261257" h="2028159">
                  <a:moveTo>
                    <a:pt x="1012851" y="0"/>
                  </a:moveTo>
                  <a:lnTo>
                    <a:pt x="1226850" y="0"/>
                  </a:lnTo>
                  <a:lnTo>
                    <a:pt x="1283043" y="449131"/>
                  </a:lnTo>
                  <a:lnTo>
                    <a:pt x="1318239" y="455866"/>
                  </a:lnTo>
                  <a:cubicBezTo>
                    <a:pt x="1405884" y="478416"/>
                    <a:pt x="1480818" y="532637"/>
                    <a:pt x="1530113" y="605602"/>
                  </a:cubicBezTo>
                  <a:lnTo>
                    <a:pt x="1548314" y="639136"/>
                  </a:lnTo>
                  <a:lnTo>
                    <a:pt x="1577154" y="636229"/>
                  </a:lnTo>
                  <a:cubicBezTo>
                    <a:pt x="1728648" y="636229"/>
                    <a:pt x="1858629" y="728337"/>
                    <a:pt x="1914152" y="859606"/>
                  </a:cubicBezTo>
                  <a:lnTo>
                    <a:pt x="1919810" y="877832"/>
                  </a:lnTo>
                  <a:lnTo>
                    <a:pt x="1932155" y="874000"/>
                  </a:lnTo>
                  <a:cubicBezTo>
                    <a:pt x="1948202" y="870716"/>
                    <a:pt x="1964818" y="868991"/>
                    <a:pt x="1981836" y="868991"/>
                  </a:cubicBezTo>
                  <a:cubicBezTo>
                    <a:pt x="2100964" y="868991"/>
                    <a:pt x="2200356" y="953493"/>
                    <a:pt x="2223343" y="1065825"/>
                  </a:cubicBezTo>
                  <a:lnTo>
                    <a:pt x="2225319" y="1085429"/>
                  </a:lnTo>
                  <a:lnTo>
                    <a:pt x="2261257" y="1089052"/>
                  </a:lnTo>
                  <a:lnTo>
                    <a:pt x="2259340" y="1101612"/>
                  </a:lnTo>
                  <a:cubicBezTo>
                    <a:pt x="2151136" y="1630392"/>
                    <a:pt x="1683273" y="2028159"/>
                    <a:pt x="1122505" y="2028159"/>
                  </a:cubicBezTo>
                  <a:cubicBezTo>
                    <a:pt x="601793" y="2028159"/>
                    <a:pt x="161186" y="1685186"/>
                    <a:pt x="14265" y="1212820"/>
                  </a:cubicBezTo>
                  <a:lnTo>
                    <a:pt x="0" y="1157341"/>
                  </a:lnTo>
                  <a:lnTo>
                    <a:pt x="3235" y="1157015"/>
                  </a:lnTo>
                  <a:cubicBezTo>
                    <a:pt x="32136" y="1157015"/>
                    <a:pt x="60353" y="1159944"/>
                    <a:pt x="87605" y="1165520"/>
                  </a:cubicBezTo>
                  <a:lnTo>
                    <a:pt x="113456" y="1173545"/>
                  </a:lnTo>
                  <a:lnTo>
                    <a:pt x="128106" y="1155791"/>
                  </a:lnTo>
                  <a:cubicBezTo>
                    <a:pt x="203864" y="1080032"/>
                    <a:pt x="308523" y="1033175"/>
                    <a:pt x="424127" y="1033175"/>
                  </a:cubicBezTo>
                  <a:lnTo>
                    <a:pt x="435940" y="1034366"/>
                  </a:lnTo>
                  <a:lnTo>
                    <a:pt x="427636" y="1007613"/>
                  </a:lnTo>
                  <a:cubicBezTo>
                    <a:pt x="425335" y="996370"/>
                    <a:pt x="424127" y="984730"/>
                    <a:pt x="424127" y="972807"/>
                  </a:cubicBezTo>
                  <a:cubicBezTo>
                    <a:pt x="424127" y="889349"/>
                    <a:pt x="483326" y="819717"/>
                    <a:pt x="562024" y="803613"/>
                  </a:cubicBezTo>
                  <a:lnTo>
                    <a:pt x="569156" y="802894"/>
                  </a:lnTo>
                  <a:lnTo>
                    <a:pt x="573923" y="755602"/>
                  </a:lnTo>
                  <a:cubicBezTo>
                    <a:pt x="605295" y="602294"/>
                    <a:pt x="740941" y="486970"/>
                    <a:pt x="903523" y="486970"/>
                  </a:cubicBezTo>
                  <a:lnTo>
                    <a:pt x="951321" y="49178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xmlns="" id="{7EF498E6-9850-42A0-8643-E6250BB46DE0}"/>
                </a:ext>
              </a:extLst>
            </p:cNvPr>
            <p:cNvSpPr/>
            <p:nvPr userDrawn="1"/>
          </p:nvSpPr>
          <p:spPr>
            <a:xfrm>
              <a:off x="5364088" y="1858246"/>
              <a:ext cx="2320819" cy="2320819"/>
            </a:xfrm>
            <a:prstGeom prst="ellipse">
              <a:avLst/>
            </a:prstGeom>
            <a:noFill/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xmlns="" id="{AF789A84-B899-484F-ADA6-1B784064DB8A}"/>
                </a:ext>
              </a:extLst>
            </p:cNvPr>
            <p:cNvGrpSpPr/>
            <p:nvPr userDrawn="1"/>
          </p:nvGrpSpPr>
          <p:grpSpPr>
            <a:xfrm>
              <a:off x="6280305" y="1450891"/>
              <a:ext cx="477626" cy="918140"/>
              <a:chOff x="5304862" y="-789923"/>
              <a:chExt cx="645890" cy="1241591"/>
            </a:xfrm>
          </p:grpSpPr>
          <p:grpSp>
            <p:nvGrpSpPr>
              <p:cNvPr id="9" name="그룹 8">
                <a:extLst>
                  <a:ext uri="{FF2B5EF4-FFF2-40B4-BE49-F238E27FC236}">
                    <a16:creationId xmlns:a16="http://schemas.microsoft.com/office/drawing/2014/main" xmlns="" id="{6DDA03B1-B885-4EB8-9AC5-617A33E28AA0}"/>
                  </a:ext>
                </a:extLst>
              </p:cNvPr>
              <p:cNvGrpSpPr/>
              <p:nvPr userDrawn="1"/>
            </p:nvGrpSpPr>
            <p:grpSpPr>
              <a:xfrm>
                <a:off x="5377232" y="-789923"/>
                <a:ext cx="495969" cy="1052585"/>
                <a:chOff x="5868144" y="-857099"/>
                <a:chExt cx="495969" cy="1052585"/>
              </a:xfrm>
            </p:grpSpPr>
            <p:sp>
              <p:nvSpPr>
                <p:cNvPr id="16" name="이등변 삼각형 49">
                  <a:extLst>
                    <a:ext uri="{FF2B5EF4-FFF2-40B4-BE49-F238E27FC236}">
                      <a16:creationId xmlns:a16="http://schemas.microsoft.com/office/drawing/2014/main" xmlns="" id="{50824863-8B90-4264-9AEB-19AE04C9A70D}"/>
                    </a:ext>
                  </a:extLst>
                </p:cNvPr>
                <p:cNvSpPr/>
                <p:nvPr userDrawn="1"/>
              </p:nvSpPr>
              <p:spPr>
                <a:xfrm>
                  <a:off x="5868144" y="-853769"/>
                  <a:ext cx="495969" cy="1049255"/>
                </a:xfrm>
                <a:custGeom>
                  <a:avLst/>
                  <a:gdLst>
                    <a:gd name="connsiteX0" fmla="*/ 0 w 311344"/>
                    <a:gd name="connsiteY0" fmla="*/ 1049255 h 1049255"/>
                    <a:gd name="connsiteX1" fmla="*/ 155672 w 311344"/>
                    <a:gd name="connsiteY1" fmla="*/ 0 h 1049255"/>
                    <a:gd name="connsiteX2" fmla="*/ 311344 w 311344"/>
                    <a:gd name="connsiteY2" fmla="*/ 1049255 h 1049255"/>
                    <a:gd name="connsiteX3" fmla="*/ 0 w 311344"/>
                    <a:gd name="connsiteY3" fmla="*/ 1049255 h 1049255"/>
                    <a:gd name="connsiteX0" fmla="*/ 45684 w 357028"/>
                    <a:gd name="connsiteY0" fmla="*/ 1049255 h 1049255"/>
                    <a:gd name="connsiteX1" fmla="*/ 201356 w 357028"/>
                    <a:gd name="connsiteY1" fmla="*/ 0 h 1049255"/>
                    <a:gd name="connsiteX2" fmla="*/ 357028 w 357028"/>
                    <a:gd name="connsiteY2" fmla="*/ 1049255 h 1049255"/>
                    <a:gd name="connsiteX3" fmla="*/ 45684 w 357028"/>
                    <a:gd name="connsiteY3" fmla="*/ 1049255 h 1049255"/>
                    <a:gd name="connsiteX0" fmla="*/ 45684 w 416158"/>
                    <a:gd name="connsiteY0" fmla="*/ 1049255 h 1049255"/>
                    <a:gd name="connsiteX1" fmla="*/ 201356 w 416158"/>
                    <a:gd name="connsiteY1" fmla="*/ 0 h 1049255"/>
                    <a:gd name="connsiteX2" fmla="*/ 357028 w 416158"/>
                    <a:gd name="connsiteY2" fmla="*/ 1049255 h 1049255"/>
                    <a:gd name="connsiteX3" fmla="*/ 45684 w 416158"/>
                    <a:gd name="connsiteY3" fmla="*/ 1049255 h 1049255"/>
                    <a:gd name="connsiteX0" fmla="*/ 87161 w 457635"/>
                    <a:gd name="connsiteY0" fmla="*/ 1049255 h 1049255"/>
                    <a:gd name="connsiteX1" fmla="*/ 242833 w 457635"/>
                    <a:gd name="connsiteY1" fmla="*/ 0 h 1049255"/>
                    <a:gd name="connsiteX2" fmla="*/ 398505 w 457635"/>
                    <a:gd name="connsiteY2" fmla="*/ 1049255 h 1049255"/>
                    <a:gd name="connsiteX3" fmla="*/ 87161 w 457635"/>
                    <a:gd name="connsiteY3" fmla="*/ 1049255 h 1049255"/>
                    <a:gd name="connsiteX0" fmla="*/ 87161 w 500627"/>
                    <a:gd name="connsiteY0" fmla="*/ 1049255 h 1049255"/>
                    <a:gd name="connsiteX1" fmla="*/ 242833 w 500627"/>
                    <a:gd name="connsiteY1" fmla="*/ 0 h 1049255"/>
                    <a:gd name="connsiteX2" fmla="*/ 398505 w 500627"/>
                    <a:gd name="connsiteY2" fmla="*/ 1049255 h 1049255"/>
                    <a:gd name="connsiteX3" fmla="*/ 87161 w 500627"/>
                    <a:gd name="connsiteY3" fmla="*/ 1049255 h 1049255"/>
                    <a:gd name="connsiteX0" fmla="*/ 91187 w 504653"/>
                    <a:gd name="connsiteY0" fmla="*/ 1049255 h 1049255"/>
                    <a:gd name="connsiteX1" fmla="*/ 246859 w 504653"/>
                    <a:gd name="connsiteY1" fmla="*/ 0 h 1049255"/>
                    <a:gd name="connsiteX2" fmla="*/ 402531 w 504653"/>
                    <a:gd name="connsiteY2" fmla="*/ 1049255 h 1049255"/>
                    <a:gd name="connsiteX3" fmla="*/ 91187 w 504653"/>
                    <a:gd name="connsiteY3" fmla="*/ 1049255 h 1049255"/>
                    <a:gd name="connsiteX0" fmla="*/ 91187 w 500775"/>
                    <a:gd name="connsiteY0" fmla="*/ 1049255 h 1049255"/>
                    <a:gd name="connsiteX1" fmla="*/ 246859 w 500775"/>
                    <a:gd name="connsiteY1" fmla="*/ 0 h 1049255"/>
                    <a:gd name="connsiteX2" fmla="*/ 402531 w 500775"/>
                    <a:gd name="connsiteY2" fmla="*/ 1049255 h 1049255"/>
                    <a:gd name="connsiteX3" fmla="*/ 91187 w 500775"/>
                    <a:gd name="connsiteY3" fmla="*/ 1049255 h 1049255"/>
                    <a:gd name="connsiteX0" fmla="*/ 91187 w 484758"/>
                    <a:gd name="connsiteY0" fmla="*/ 1049255 h 1049255"/>
                    <a:gd name="connsiteX1" fmla="*/ 246859 w 484758"/>
                    <a:gd name="connsiteY1" fmla="*/ 0 h 1049255"/>
                    <a:gd name="connsiteX2" fmla="*/ 402531 w 484758"/>
                    <a:gd name="connsiteY2" fmla="*/ 1049255 h 1049255"/>
                    <a:gd name="connsiteX3" fmla="*/ 91187 w 484758"/>
                    <a:gd name="connsiteY3" fmla="*/ 1049255 h 1049255"/>
                    <a:gd name="connsiteX0" fmla="*/ 91187 w 488692"/>
                    <a:gd name="connsiteY0" fmla="*/ 1049255 h 1049255"/>
                    <a:gd name="connsiteX1" fmla="*/ 246859 w 488692"/>
                    <a:gd name="connsiteY1" fmla="*/ 0 h 1049255"/>
                    <a:gd name="connsiteX2" fmla="*/ 402531 w 488692"/>
                    <a:gd name="connsiteY2" fmla="*/ 1049255 h 1049255"/>
                    <a:gd name="connsiteX3" fmla="*/ 91187 w 488692"/>
                    <a:gd name="connsiteY3" fmla="*/ 1049255 h 1049255"/>
                    <a:gd name="connsiteX0" fmla="*/ 91187 w 492707"/>
                    <a:gd name="connsiteY0" fmla="*/ 1049255 h 1049255"/>
                    <a:gd name="connsiteX1" fmla="*/ 246859 w 492707"/>
                    <a:gd name="connsiteY1" fmla="*/ 0 h 1049255"/>
                    <a:gd name="connsiteX2" fmla="*/ 402531 w 492707"/>
                    <a:gd name="connsiteY2" fmla="*/ 1049255 h 1049255"/>
                    <a:gd name="connsiteX3" fmla="*/ 91187 w 492707"/>
                    <a:gd name="connsiteY3" fmla="*/ 1049255 h 1049255"/>
                    <a:gd name="connsiteX0" fmla="*/ 95257 w 496777"/>
                    <a:gd name="connsiteY0" fmla="*/ 1049255 h 1049255"/>
                    <a:gd name="connsiteX1" fmla="*/ 250929 w 496777"/>
                    <a:gd name="connsiteY1" fmla="*/ 0 h 1049255"/>
                    <a:gd name="connsiteX2" fmla="*/ 406601 w 496777"/>
                    <a:gd name="connsiteY2" fmla="*/ 1049255 h 1049255"/>
                    <a:gd name="connsiteX3" fmla="*/ 95257 w 496777"/>
                    <a:gd name="connsiteY3" fmla="*/ 1049255 h 1049255"/>
                    <a:gd name="connsiteX0" fmla="*/ 95257 w 485293"/>
                    <a:gd name="connsiteY0" fmla="*/ 1049255 h 1049255"/>
                    <a:gd name="connsiteX1" fmla="*/ 250929 w 485293"/>
                    <a:gd name="connsiteY1" fmla="*/ 0 h 1049255"/>
                    <a:gd name="connsiteX2" fmla="*/ 406601 w 485293"/>
                    <a:gd name="connsiteY2" fmla="*/ 1049255 h 1049255"/>
                    <a:gd name="connsiteX3" fmla="*/ 95257 w 485293"/>
                    <a:gd name="connsiteY3" fmla="*/ 1049255 h 1049255"/>
                    <a:gd name="connsiteX0" fmla="*/ 95257 w 494828"/>
                    <a:gd name="connsiteY0" fmla="*/ 1049255 h 1049255"/>
                    <a:gd name="connsiteX1" fmla="*/ 250929 w 494828"/>
                    <a:gd name="connsiteY1" fmla="*/ 0 h 1049255"/>
                    <a:gd name="connsiteX2" fmla="*/ 406601 w 494828"/>
                    <a:gd name="connsiteY2" fmla="*/ 1049255 h 1049255"/>
                    <a:gd name="connsiteX3" fmla="*/ 95257 w 494828"/>
                    <a:gd name="connsiteY3" fmla="*/ 1049255 h 1049255"/>
                    <a:gd name="connsiteX0" fmla="*/ 95257 w 493814"/>
                    <a:gd name="connsiteY0" fmla="*/ 1049255 h 1049255"/>
                    <a:gd name="connsiteX1" fmla="*/ 250929 w 493814"/>
                    <a:gd name="connsiteY1" fmla="*/ 0 h 1049255"/>
                    <a:gd name="connsiteX2" fmla="*/ 406601 w 493814"/>
                    <a:gd name="connsiteY2" fmla="*/ 1049255 h 1049255"/>
                    <a:gd name="connsiteX3" fmla="*/ 95257 w 493814"/>
                    <a:gd name="connsiteY3" fmla="*/ 1049255 h 1049255"/>
                    <a:gd name="connsiteX0" fmla="*/ 95257 w 496864"/>
                    <a:gd name="connsiteY0" fmla="*/ 1049255 h 1049255"/>
                    <a:gd name="connsiteX1" fmla="*/ 250929 w 496864"/>
                    <a:gd name="connsiteY1" fmla="*/ 0 h 1049255"/>
                    <a:gd name="connsiteX2" fmla="*/ 406601 w 496864"/>
                    <a:gd name="connsiteY2" fmla="*/ 1049255 h 1049255"/>
                    <a:gd name="connsiteX3" fmla="*/ 95257 w 496864"/>
                    <a:gd name="connsiteY3" fmla="*/ 1049255 h 1049255"/>
                    <a:gd name="connsiteX0" fmla="*/ 95257 w 497887"/>
                    <a:gd name="connsiteY0" fmla="*/ 1049255 h 1049255"/>
                    <a:gd name="connsiteX1" fmla="*/ 250929 w 497887"/>
                    <a:gd name="connsiteY1" fmla="*/ 0 h 1049255"/>
                    <a:gd name="connsiteX2" fmla="*/ 406601 w 497887"/>
                    <a:gd name="connsiteY2" fmla="*/ 1049255 h 1049255"/>
                    <a:gd name="connsiteX3" fmla="*/ 95257 w 497887"/>
                    <a:gd name="connsiteY3" fmla="*/ 1049255 h 1049255"/>
                    <a:gd name="connsiteX0" fmla="*/ 95257 w 495969"/>
                    <a:gd name="connsiteY0" fmla="*/ 1049255 h 1049255"/>
                    <a:gd name="connsiteX1" fmla="*/ 250929 w 495969"/>
                    <a:gd name="connsiteY1" fmla="*/ 0 h 1049255"/>
                    <a:gd name="connsiteX2" fmla="*/ 406601 w 495969"/>
                    <a:gd name="connsiteY2" fmla="*/ 1049255 h 1049255"/>
                    <a:gd name="connsiteX3" fmla="*/ 95257 w 495969"/>
                    <a:gd name="connsiteY3" fmla="*/ 1049255 h 10492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95969" h="1049255">
                      <a:moveTo>
                        <a:pt x="95257" y="1049255"/>
                      </a:moveTo>
                      <a:cubicBezTo>
                        <a:pt x="6676" y="723357"/>
                        <a:pt x="-121664" y="317947"/>
                        <a:pt x="250929" y="0"/>
                      </a:cubicBezTo>
                      <a:cubicBezTo>
                        <a:pt x="612920" y="328549"/>
                        <a:pt x="489882" y="781667"/>
                        <a:pt x="406601" y="1049255"/>
                      </a:cubicBezTo>
                      <a:lnTo>
                        <a:pt x="95257" y="1049255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7" name="자유형: 도형 16">
                  <a:extLst>
                    <a:ext uri="{FF2B5EF4-FFF2-40B4-BE49-F238E27FC236}">
                      <a16:creationId xmlns:a16="http://schemas.microsoft.com/office/drawing/2014/main" xmlns="" id="{3B003EFC-13D2-4BB4-8625-D6DD1D26689C}"/>
                    </a:ext>
                  </a:extLst>
                </p:cNvPr>
                <p:cNvSpPr/>
                <p:nvPr userDrawn="1"/>
              </p:nvSpPr>
              <p:spPr>
                <a:xfrm>
                  <a:off x="5939427" y="102551"/>
                  <a:ext cx="364003" cy="92935"/>
                </a:xfrm>
                <a:custGeom>
                  <a:avLst/>
                  <a:gdLst>
                    <a:gd name="connsiteX0" fmla="*/ 0 w 364003"/>
                    <a:gd name="connsiteY0" fmla="*/ 0 h 92935"/>
                    <a:gd name="connsiteX1" fmla="*/ 364003 w 364003"/>
                    <a:gd name="connsiteY1" fmla="*/ 0 h 92935"/>
                    <a:gd name="connsiteX2" fmla="*/ 336518 w 364003"/>
                    <a:gd name="connsiteY2" fmla="*/ 92935 h 92935"/>
                    <a:gd name="connsiteX3" fmla="*/ 25174 w 364003"/>
                    <a:gd name="connsiteY3" fmla="*/ 92935 h 929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64003" h="92935">
                      <a:moveTo>
                        <a:pt x="0" y="0"/>
                      </a:moveTo>
                      <a:lnTo>
                        <a:pt x="364003" y="0"/>
                      </a:lnTo>
                      <a:lnTo>
                        <a:pt x="336518" y="92935"/>
                      </a:lnTo>
                      <a:lnTo>
                        <a:pt x="25174" y="92935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" name="자유형: 도형 17">
                  <a:extLst>
                    <a:ext uri="{FF2B5EF4-FFF2-40B4-BE49-F238E27FC236}">
                      <a16:creationId xmlns:a16="http://schemas.microsoft.com/office/drawing/2014/main" xmlns="" id="{639551A5-A416-4935-A4CA-A8FCF74BAE6A}"/>
                    </a:ext>
                  </a:extLst>
                </p:cNvPr>
                <p:cNvSpPr/>
                <p:nvPr userDrawn="1"/>
              </p:nvSpPr>
              <p:spPr>
                <a:xfrm>
                  <a:off x="5893989" y="-857099"/>
                  <a:ext cx="444279" cy="350537"/>
                </a:xfrm>
                <a:custGeom>
                  <a:avLst/>
                  <a:gdLst>
                    <a:gd name="connsiteX0" fmla="*/ 227272 w 444279"/>
                    <a:gd name="connsiteY0" fmla="*/ 0 h 350537"/>
                    <a:gd name="connsiteX1" fmla="*/ 440556 w 444279"/>
                    <a:gd name="connsiteY1" fmla="*/ 335046 h 350537"/>
                    <a:gd name="connsiteX2" fmla="*/ 444279 w 444279"/>
                    <a:gd name="connsiteY2" fmla="*/ 350537 h 350537"/>
                    <a:gd name="connsiteX3" fmla="*/ 0 w 444279"/>
                    <a:gd name="connsiteY3" fmla="*/ 350537 h 350537"/>
                    <a:gd name="connsiteX4" fmla="*/ 8223 w 444279"/>
                    <a:gd name="connsiteY4" fmla="*/ 318604 h 350537"/>
                    <a:gd name="connsiteX5" fmla="*/ 227272 w 444279"/>
                    <a:gd name="connsiteY5" fmla="*/ 0 h 350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4279" h="350537">
                      <a:moveTo>
                        <a:pt x="227272" y="0"/>
                      </a:moveTo>
                      <a:cubicBezTo>
                        <a:pt x="340394" y="102672"/>
                        <a:pt x="406151" y="217508"/>
                        <a:pt x="440556" y="335046"/>
                      </a:cubicBezTo>
                      <a:lnTo>
                        <a:pt x="444279" y="350537"/>
                      </a:lnTo>
                      <a:lnTo>
                        <a:pt x="0" y="350537"/>
                      </a:lnTo>
                      <a:lnTo>
                        <a:pt x="8223" y="318604"/>
                      </a:lnTo>
                      <a:cubicBezTo>
                        <a:pt x="43321" y="207258"/>
                        <a:pt x="110837" y="99358"/>
                        <a:pt x="22727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xmlns="" id="{A0F64586-2454-49D0-905D-B01E2B155554}"/>
                  </a:ext>
                </a:extLst>
              </p:cNvPr>
              <p:cNvSpPr/>
              <p:nvPr userDrawn="1"/>
            </p:nvSpPr>
            <p:spPr>
              <a:xfrm>
                <a:off x="5535216" y="-351600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xmlns="" id="{90010C14-1AD7-40EC-9EFB-091EB548BC40}"/>
                  </a:ext>
                </a:extLst>
              </p:cNvPr>
              <p:cNvSpPr/>
              <p:nvPr userDrawn="1"/>
            </p:nvSpPr>
            <p:spPr>
              <a:xfrm flipH="1">
                <a:off x="5614416" y="6445"/>
                <a:ext cx="21600" cy="432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자유형: 도형 13">
                <a:extLst>
                  <a:ext uri="{FF2B5EF4-FFF2-40B4-BE49-F238E27FC236}">
                    <a16:creationId xmlns:a16="http://schemas.microsoft.com/office/drawing/2014/main" xmlns="" id="{54B0A336-7C2F-4F98-ABF5-299D91E12C13}"/>
                  </a:ext>
                </a:extLst>
              </p:cNvPr>
              <p:cNvSpPr/>
              <p:nvPr userDrawn="1"/>
            </p:nvSpPr>
            <p:spPr>
              <a:xfrm>
                <a:off x="5304862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자유형: 도형 14">
                <a:extLst>
                  <a:ext uri="{FF2B5EF4-FFF2-40B4-BE49-F238E27FC236}">
                    <a16:creationId xmlns:a16="http://schemas.microsoft.com/office/drawing/2014/main" xmlns="" id="{2528A48D-D724-4DF8-B31C-D26E111E5960}"/>
                  </a:ext>
                </a:extLst>
              </p:cNvPr>
              <p:cNvSpPr/>
              <p:nvPr userDrawn="1"/>
            </p:nvSpPr>
            <p:spPr>
              <a:xfrm flipH="1">
                <a:off x="5807099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" name="Rectangle 1"/>
          <p:cNvSpPr/>
          <p:nvPr userDrawn="1"/>
        </p:nvSpPr>
        <p:spPr>
          <a:xfrm>
            <a:off x="3851920" y="1895103"/>
            <a:ext cx="5292080" cy="13681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125084" y="2154560"/>
            <a:ext cx="501891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125084" y="2730624"/>
            <a:ext cx="501891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asic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2987824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67544" y="411510"/>
            <a:ext cx="2303282" cy="136815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67544" y="1779662"/>
            <a:ext cx="2303282" cy="50405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xmlns="" id="{C5AC382A-C3B5-4BE0-B805-8F9094AFD7DC}"/>
              </a:ext>
            </a:extLst>
          </p:cNvPr>
          <p:cNvGrpSpPr/>
          <p:nvPr userDrawn="1"/>
        </p:nvGrpSpPr>
        <p:grpSpPr>
          <a:xfrm>
            <a:off x="0" y="2571749"/>
            <a:ext cx="2984923" cy="2571751"/>
            <a:chOff x="0" y="2571749"/>
            <a:chExt cx="2984923" cy="2571751"/>
          </a:xfrm>
        </p:grpSpPr>
        <p:grpSp>
          <p:nvGrpSpPr>
            <p:cNvPr id="6" name="Group 5"/>
            <p:cNvGrpSpPr/>
            <p:nvPr userDrawn="1"/>
          </p:nvGrpSpPr>
          <p:grpSpPr>
            <a:xfrm>
              <a:off x="0" y="4032469"/>
              <a:ext cx="2984923" cy="1111031"/>
              <a:chOff x="0" y="4032469"/>
              <a:chExt cx="2984923" cy="1111031"/>
            </a:xfrm>
          </p:grpSpPr>
          <p:sp>
            <p:nvSpPr>
              <p:cNvPr id="2" name="Rectangle 1"/>
              <p:cNvSpPr/>
              <p:nvPr userDrawn="1"/>
            </p:nvSpPr>
            <p:spPr>
              <a:xfrm>
                <a:off x="2527176" y="4443958"/>
                <a:ext cx="457200" cy="69954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" name="Oval 2"/>
              <p:cNvSpPr/>
              <p:nvPr userDrawn="1"/>
            </p:nvSpPr>
            <p:spPr>
              <a:xfrm>
                <a:off x="2128455" y="4032469"/>
                <a:ext cx="856468" cy="85646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Rectangle 7"/>
              <p:cNvSpPr/>
              <p:nvPr userDrawn="1"/>
            </p:nvSpPr>
            <p:spPr>
              <a:xfrm>
                <a:off x="0" y="4363963"/>
                <a:ext cx="449249" cy="77953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Oval 8"/>
              <p:cNvSpPr/>
              <p:nvPr userDrawn="1"/>
            </p:nvSpPr>
            <p:spPr>
              <a:xfrm>
                <a:off x="0" y="4117025"/>
                <a:ext cx="457200" cy="4572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xmlns="" id="{A909D931-338B-4F68-B73A-DDF2CA17DD12}"/>
                </a:ext>
              </a:extLst>
            </p:cNvPr>
            <p:cNvSpPr/>
            <p:nvPr userDrawn="1"/>
          </p:nvSpPr>
          <p:spPr>
            <a:xfrm>
              <a:off x="0" y="3170955"/>
              <a:ext cx="2544134" cy="1972545"/>
            </a:xfrm>
            <a:custGeom>
              <a:avLst/>
              <a:gdLst>
                <a:gd name="connsiteX0" fmla="*/ 1395974 w 2544134"/>
                <a:gd name="connsiteY0" fmla="*/ 0 h 1972545"/>
                <a:gd name="connsiteX1" fmla="*/ 1581175 w 2544134"/>
                <a:gd name="connsiteY1" fmla="*/ 0 h 1972545"/>
                <a:gd name="connsiteX2" fmla="*/ 1629807 w 2544134"/>
                <a:gd name="connsiteY2" fmla="*/ 388693 h 1972545"/>
                <a:gd name="connsiteX3" fmla="*/ 1660266 w 2544134"/>
                <a:gd name="connsiteY3" fmla="*/ 394521 h 1972545"/>
                <a:gd name="connsiteX4" fmla="*/ 1843628 w 2544134"/>
                <a:gd name="connsiteY4" fmla="*/ 524107 h 1972545"/>
                <a:gd name="connsiteX5" fmla="*/ 1859380 w 2544134"/>
                <a:gd name="connsiteY5" fmla="*/ 553128 h 1972545"/>
                <a:gd name="connsiteX6" fmla="*/ 1884339 w 2544134"/>
                <a:gd name="connsiteY6" fmla="*/ 550612 h 1972545"/>
                <a:gd name="connsiteX7" fmla="*/ 2175988 w 2544134"/>
                <a:gd name="connsiteY7" fmla="*/ 743930 h 1972545"/>
                <a:gd name="connsiteX8" fmla="*/ 2180885 w 2544134"/>
                <a:gd name="connsiteY8" fmla="*/ 759703 h 1972545"/>
                <a:gd name="connsiteX9" fmla="*/ 2191569 w 2544134"/>
                <a:gd name="connsiteY9" fmla="*/ 756387 h 1972545"/>
                <a:gd name="connsiteX10" fmla="*/ 2234564 w 2544134"/>
                <a:gd name="connsiteY10" fmla="*/ 752052 h 1972545"/>
                <a:gd name="connsiteX11" fmla="*/ 2443572 w 2544134"/>
                <a:gd name="connsiteY11" fmla="*/ 922399 h 1972545"/>
                <a:gd name="connsiteX12" fmla="*/ 2445282 w 2544134"/>
                <a:gd name="connsiteY12" fmla="*/ 939364 h 1972545"/>
                <a:gd name="connsiteX13" fmla="*/ 2508998 w 2544134"/>
                <a:gd name="connsiteY13" fmla="*/ 945787 h 1972545"/>
                <a:gd name="connsiteX14" fmla="*/ 2544134 w 2544134"/>
                <a:gd name="connsiteY14" fmla="*/ 956223 h 1972545"/>
                <a:gd name="connsiteX15" fmla="*/ 2544134 w 2544134"/>
                <a:gd name="connsiteY15" fmla="*/ 1972545 h 1972545"/>
                <a:gd name="connsiteX16" fmla="*/ 354884 w 2544134"/>
                <a:gd name="connsiteY16" fmla="*/ 1972545 h 1972545"/>
                <a:gd name="connsiteX17" fmla="*/ 342134 w 2544134"/>
                <a:gd name="connsiteY17" fmla="*/ 1965625 h 1972545"/>
                <a:gd name="connsiteX18" fmla="*/ 244050 w 2544134"/>
                <a:gd name="connsiteY18" fmla="*/ 1838062 h 1972545"/>
                <a:gd name="connsiteX19" fmla="*/ 241474 w 2544134"/>
                <a:gd name="connsiteY19" fmla="*/ 1812505 h 1972545"/>
                <a:gd name="connsiteX20" fmla="*/ 236764 w 2544134"/>
                <a:gd name="connsiteY20" fmla="*/ 1816784 h 1972545"/>
                <a:gd name="connsiteX21" fmla="*/ 103253 w 2544134"/>
                <a:gd name="connsiteY21" fmla="*/ 1857566 h 1972545"/>
                <a:gd name="connsiteX22" fmla="*/ 10304 w 2544134"/>
                <a:gd name="connsiteY22" fmla="*/ 1838801 h 1972545"/>
                <a:gd name="connsiteX23" fmla="*/ 0 w 2544134"/>
                <a:gd name="connsiteY23" fmla="*/ 1833208 h 1972545"/>
                <a:gd name="connsiteX24" fmla="*/ 0 w 2544134"/>
                <a:gd name="connsiteY24" fmla="*/ 1404340 h 1972545"/>
                <a:gd name="connsiteX25" fmla="*/ 10304 w 2544134"/>
                <a:gd name="connsiteY25" fmla="*/ 1398747 h 1972545"/>
                <a:gd name="connsiteX26" fmla="*/ 103253 w 2544134"/>
                <a:gd name="connsiteY26" fmla="*/ 1379981 h 1972545"/>
                <a:gd name="connsiteX27" fmla="*/ 151378 w 2544134"/>
                <a:gd name="connsiteY27" fmla="*/ 1384832 h 1972545"/>
                <a:gd name="connsiteX28" fmla="*/ 162402 w 2544134"/>
                <a:gd name="connsiteY28" fmla="*/ 1388255 h 1972545"/>
                <a:gd name="connsiteX29" fmla="*/ 159919 w 2544134"/>
                <a:gd name="connsiteY29" fmla="*/ 1363619 h 1972545"/>
                <a:gd name="connsiteX30" fmla="*/ 522221 w 2544134"/>
                <a:gd name="connsiteY30" fmla="*/ 1001317 h 1972545"/>
                <a:gd name="connsiteX31" fmla="*/ 595237 w 2544134"/>
                <a:gd name="connsiteY31" fmla="*/ 1008678 h 1972545"/>
                <a:gd name="connsiteX32" fmla="*/ 617610 w 2544134"/>
                <a:gd name="connsiteY32" fmla="*/ 1015623 h 1972545"/>
                <a:gd name="connsiteX33" fmla="*/ 630288 w 2544134"/>
                <a:gd name="connsiteY33" fmla="*/ 1000258 h 1972545"/>
                <a:gd name="connsiteX34" fmla="*/ 886474 w 2544134"/>
                <a:gd name="connsiteY34" fmla="*/ 894142 h 1972545"/>
                <a:gd name="connsiteX35" fmla="*/ 896697 w 2544134"/>
                <a:gd name="connsiteY35" fmla="*/ 895173 h 1972545"/>
                <a:gd name="connsiteX36" fmla="*/ 889510 w 2544134"/>
                <a:gd name="connsiteY36" fmla="*/ 872020 h 1972545"/>
                <a:gd name="connsiteX37" fmla="*/ 886474 w 2544134"/>
                <a:gd name="connsiteY37" fmla="*/ 841898 h 1972545"/>
                <a:gd name="connsiteX38" fmla="*/ 1005814 w 2544134"/>
                <a:gd name="connsiteY38" fmla="*/ 695472 h 1972545"/>
                <a:gd name="connsiteX39" fmla="*/ 1011986 w 2544134"/>
                <a:gd name="connsiteY39" fmla="*/ 694850 h 1972545"/>
                <a:gd name="connsiteX40" fmla="*/ 1016112 w 2544134"/>
                <a:gd name="connsiteY40" fmla="*/ 653922 h 1972545"/>
                <a:gd name="connsiteX41" fmla="*/ 1301359 w 2544134"/>
                <a:gd name="connsiteY41" fmla="*/ 421440 h 1972545"/>
                <a:gd name="connsiteX42" fmla="*/ 1342724 w 2544134"/>
                <a:gd name="connsiteY42" fmla="*/ 425610 h 1972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2544134" h="1972545">
                  <a:moveTo>
                    <a:pt x="1395974" y="0"/>
                  </a:moveTo>
                  <a:lnTo>
                    <a:pt x="1581175" y="0"/>
                  </a:lnTo>
                  <a:lnTo>
                    <a:pt x="1629807" y="388693"/>
                  </a:lnTo>
                  <a:lnTo>
                    <a:pt x="1660266" y="394521"/>
                  </a:lnTo>
                  <a:cubicBezTo>
                    <a:pt x="1736117" y="414036"/>
                    <a:pt x="1800967" y="460961"/>
                    <a:pt x="1843628" y="524107"/>
                  </a:cubicBezTo>
                  <a:lnTo>
                    <a:pt x="1859380" y="553128"/>
                  </a:lnTo>
                  <a:lnTo>
                    <a:pt x="1884339" y="550612"/>
                  </a:lnTo>
                  <a:cubicBezTo>
                    <a:pt x="2015447" y="550612"/>
                    <a:pt x="2127937" y="630325"/>
                    <a:pt x="2175988" y="743930"/>
                  </a:cubicBezTo>
                  <a:lnTo>
                    <a:pt x="2180885" y="759703"/>
                  </a:lnTo>
                  <a:lnTo>
                    <a:pt x="2191569" y="756387"/>
                  </a:lnTo>
                  <a:cubicBezTo>
                    <a:pt x="2205457" y="753545"/>
                    <a:pt x="2219836" y="752052"/>
                    <a:pt x="2234564" y="752052"/>
                  </a:cubicBezTo>
                  <a:cubicBezTo>
                    <a:pt x="2337661" y="752052"/>
                    <a:pt x="2423678" y="825183"/>
                    <a:pt x="2443572" y="922399"/>
                  </a:cubicBezTo>
                  <a:lnTo>
                    <a:pt x="2445282" y="939364"/>
                  </a:lnTo>
                  <a:lnTo>
                    <a:pt x="2508998" y="945787"/>
                  </a:lnTo>
                  <a:lnTo>
                    <a:pt x="2544134" y="956223"/>
                  </a:lnTo>
                  <a:lnTo>
                    <a:pt x="2544134" y="1972545"/>
                  </a:lnTo>
                  <a:lnTo>
                    <a:pt x="354884" y="1972545"/>
                  </a:lnTo>
                  <a:lnTo>
                    <a:pt x="342134" y="1965625"/>
                  </a:lnTo>
                  <a:cubicBezTo>
                    <a:pt x="295511" y="1934418"/>
                    <a:pt x="255183" y="1892469"/>
                    <a:pt x="244050" y="1838062"/>
                  </a:cubicBezTo>
                  <a:lnTo>
                    <a:pt x="241474" y="1812505"/>
                  </a:lnTo>
                  <a:lnTo>
                    <a:pt x="236764" y="1816784"/>
                  </a:lnTo>
                  <a:cubicBezTo>
                    <a:pt x="198653" y="1842531"/>
                    <a:pt x="152709" y="1857566"/>
                    <a:pt x="103253" y="1857566"/>
                  </a:cubicBezTo>
                  <a:cubicBezTo>
                    <a:pt x="70283" y="1857566"/>
                    <a:pt x="38873" y="1850884"/>
                    <a:pt x="10304" y="1838801"/>
                  </a:cubicBezTo>
                  <a:lnTo>
                    <a:pt x="0" y="1833208"/>
                  </a:lnTo>
                  <a:lnTo>
                    <a:pt x="0" y="1404340"/>
                  </a:lnTo>
                  <a:lnTo>
                    <a:pt x="10304" y="1398747"/>
                  </a:lnTo>
                  <a:cubicBezTo>
                    <a:pt x="38873" y="1386663"/>
                    <a:pt x="70283" y="1379981"/>
                    <a:pt x="103253" y="1379981"/>
                  </a:cubicBezTo>
                  <a:cubicBezTo>
                    <a:pt x="119738" y="1379981"/>
                    <a:pt x="135833" y="1381652"/>
                    <a:pt x="151378" y="1384832"/>
                  </a:cubicBezTo>
                  <a:lnTo>
                    <a:pt x="162402" y="1388255"/>
                  </a:lnTo>
                  <a:lnTo>
                    <a:pt x="159919" y="1363619"/>
                  </a:lnTo>
                  <a:cubicBezTo>
                    <a:pt x="159919" y="1163525"/>
                    <a:pt x="322127" y="1001317"/>
                    <a:pt x="522221" y="1001317"/>
                  </a:cubicBezTo>
                  <a:cubicBezTo>
                    <a:pt x="547233" y="1001317"/>
                    <a:pt x="571652" y="1003852"/>
                    <a:pt x="595237" y="1008678"/>
                  </a:cubicBezTo>
                  <a:lnTo>
                    <a:pt x="617610" y="1015623"/>
                  </a:lnTo>
                  <a:lnTo>
                    <a:pt x="630288" y="1000258"/>
                  </a:lnTo>
                  <a:cubicBezTo>
                    <a:pt x="695852" y="934694"/>
                    <a:pt x="786427" y="894142"/>
                    <a:pt x="886474" y="894142"/>
                  </a:cubicBezTo>
                  <a:lnTo>
                    <a:pt x="896697" y="895173"/>
                  </a:lnTo>
                  <a:lnTo>
                    <a:pt x="889510" y="872020"/>
                  </a:lnTo>
                  <a:cubicBezTo>
                    <a:pt x="887519" y="862290"/>
                    <a:pt x="886474" y="852216"/>
                    <a:pt x="886474" y="841898"/>
                  </a:cubicBezTo>
                  <a:cubicBezTo>
                    <a:pt x="886474" y="769671"/>
                    <a:pt x="937707" y="709409"/>
                    <a:pt x="1005814" y="695472"/>
                  </a:cubicBezTo>
                  <a:lnTo>
                    <a:pt x="1011986" y="694850"/>
                  </a:lnTo>
                  <a:lnTo>
                    <a:pt x="1016112" y="653922"/>
                  </a:lnTo>
                  <a:cubicBezTo>
                    <a:pt x="1043262" y="521245"/>
                    <a:pt x="1160655" y="421440"/>
                    <a:pt x="1301359" y="421440"/>
                  </a:cubicBezTo>
                  <a:lnTo>
                    <a:pt x="1342724" y="42561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xmlns="" id="{835AEBDB-6E77-465B-802B-2411CB9307EC}"/>
                </a:ext>
              </a:extLst>
            </p:cNvPr>
            <p:cNvGrpSpPr/>
            <p:nvPr userDrawn="1"/>
          </p:nvGrpSpPr>
          <p:grpSpPr>
            <a:xfrm>
              <a:off x="1278074" y="2571749"/>
              <a:ext cx="413353" cy="794587"/>
              <a:chOff x="5304862" y="-789923"/>
              <a:chExt cx="645890" cy="1241591"/>
            </a:xfrm>
          </p:grpSpPr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xmlns="" id="{5E76A47E-F7A7-4DA1-9B8C-D7B1A60D5D71}"/>
                  </a:ext>
                </a:extLst>
              </p:cNvPr>
              <p:cNvGrpSpPr/>
              <p:nvPr userDrawn="1"/>
            </p:nvGrpSpPr>
            <p:grpSpPr>
              <a:xfrm>
                <a:off x="5377232" y="-789923"/>
                <a:ext cx="495969" cy="1052585"/>
                <a:chOff x="5868144" y="-857099"/>
                <a:chExt cx="495969" cy="1052585"/>
              </a:xfrm>
            </p:grpSpPr>
            <p:sp>
              <p:nvSpPr>
                <p:cNvPr id="21" name="이등변 삼각형 49">
                  <a:extLst>
                    <a:ext uri="{FF2B5EF4-FFF2-40B4-BE49-F238E27FC236}">
                      <a16:creationId xmlns:a16="http://schemas.microsoft.com/office/drawing/2014/main" xmlns="" id="{67190486-51A1-4AB6-8B4F-B570F9832336}"/>
                    </a:ext>
                  </a:extLst>
                </p:cNvPr>
                <p:cNvSpPr/>
                <p:nvPr userDrawn="1"/>
              </p:nvSpPr>
              <p:spPr>
                <a:xfrm>
                  <a:off x="5868144" y="-853769"/>
                  <a:ext cx="495969" cy="1049255"/>
                </a:xfrm>
                <a:custGeom>
                  <a:avLst/>
                  <a:gdLst>
                    <a:gd name="connsiteX0" fmla="*/ 0 w 311344"/>
                    <a:gd name="connsiteY0" fmla="*/ 1049255 h 1049255"/>
                    <a:gd name="connsiteX1" fmla="*/ 155672 w 311344"/>
                    <a:gd name="connsiteY1" fmla="*/ 0 h 1049255"/>
                    <a:gd name="connsiteX2" fmla="*/ 311344 w 311344"/>
                    <a:gd name="connsiteY2" fmla="*/ 1049255 h 1049255"/>
                    <a:gd name="connsiteX3" fmla="*/ 0 w 311344"/>
                    <a:gd name="connsiteY3" fmla="*/ 1049255 h 1049255"/>
                    <a:gd name="connsiteX0" fmla="*/ 45684 w 357028"/>
                    <a:gd name="connsiteY0" fmla="*/ 1049255 h 1049255"/>
                    <a:gd name="connsiteX1" fmla="*/ 201356 w 357028"/>
                    <a:gd name="connsiteY1" fmla="*/ 0 h 1049255"/>
                    <a:gd name="connsiteX2" fmla="*/ 357028 w 357028"/>
                    <a:gd name="connsiteY2" fmla="*/ 1049255 h 1049255"/>
                    <a:gd name="connsiteX3" fmla="*/ 45684 w 357028"/>
                    <a:gd name="connsiteY3" fmla="*/ 1049255 h 1049255"/>
                    <a:gd name="connsiteX0" fmla="*/ 45684 w 416158"/>
                    <a:gd name="connsiteY0" fmla="*/ 1049255 h 1049255"/>
                    <a:gd name="connsiteX1" fmla="*/ 201356 w 416158"/>
                    <a:gd name="connsiteY1" fmla="*/ 0 h 1049255"/>
                    <a:gd name="connsiteX2" fmla="*/ 357028 w 416158"/>
                    <a:gd name="connsiteY2" fmla="*/ 1049255 h 1049255"/>
                    <a:gd name="connsiteX3" fmla="*/ 45684 w 416158"/>
                    <a:gd name="connsiteY3" fmla="*/ 1049255 h 1049255"/>
                    <a:gd name="connsiteX0" fmla="*/ 87161 w 457635"/>
                    <a:gd name="connsiteY0" fmla="*/ 1049255 h 1049255"/>
                    <a:gd name="connsiteX1" fmla="*/ 242833 w 457635"/>
                    <a:gd name="connsiteY1" fmla="*/ 0 h 1049255"/>
                    <a:gd name="connsiteX2" fmla="*/ 398505 w 457635"/>
                    <a:gd name="connsiteY2" fmla="*/ 1049255 h 1049255"/>
                    <a:gd name="connsiteX3" fmla="*/ 87161 w 457635"/>
                    <a:gd name="connsiteY3" fmla="*/ 1049255 h 1049255"/>
                    <a:gd name="connsiteX0" fmla="*/ 87161 w 500627"/>
                    <a:gd name="connsiteY0" fmla="*/ 1049255 h 1049255"/>
                    <a:gd name="connsiteX1" fmla="*/ 242833 w 500627"/>
                    <a:gd name="connsiteY1" fmla="*/ 0 h 1049255"/>
                    <a:gd name="connsiteX2" fmla="*/ 398505 w 500627"/>
                    <a:gd name="connsiteY2" fmla="*/ 1049255 h 1049255"/>
                    <a:gd name="connsiteX3" fmla="*/ 87161 w 500627"/>
                    <a:gd name="connsiteY3" fmla="*/ 1049255 h 1049255"/>
                    <a:gd name="connsiteX0" fmla="*/ 91187 w 504653"/>
                    <a:gd name="connsiteY0" fmla="*/ 1049255 h 1049255"/>
                    <a:gd name="connsiteX1" fmla="*/ 246859 w 504653"/>
                    <a:gd name="connsiteY1" fmla="*/ 0 h 1049255"/>
                    <a:gd name="connsiteX2" fmla="*/ 402531 w 504653"/>
                    <a:gd name="connsiteY2" fmla="*/ 1049255 h 1049255"/>
                    <a:gd name="connsiteX3" fmla="*/ 91187 w 504653"/>
                    <a:gd name="connsiteY3" fmla="*/ 1049255 h 1049255"/>
                    <a:gd name="connsiteX0" fmla="*/ 91187 w 500775"/>
                    <a:gd name="connsiteY0" fmla="*/ 1049255 h 1049255"/>
                    <a:gd name="connsiteX1" fmla="*/ 246859 w 500775"/>
                    <a:gd name="connsiteY1" fmla="*/ 0 h 1049255"/>
                    <a:gd name="connsiteX2" fmla="*/ 402531 w 500775"/>
                    <a:gd name="connsiteY2" fmla="*/ 1049255 h 1049255"/>
                    <a:gd name="connsiteX3" fmla="*/ 91187 w 500775"/>
                    <a:gd name="connsiteY3" fmla="*/ 1049255 h 1049255"/>
                    <a:gd name="connsiteX0" fmla="*/ 91187 w 484758"/>
                    <a:gd name="connsiteY0" fmla="*/ 1049255 h 1049255"/>
                    <a:gd name="connsiteX1" fmla="*/ 246859 w 484758"/>
                    <a:gd name="connsiteY1" fmla="*/ 0 h 1049255"/>
                    <a:gd name="connsiteX2" fmla="*/ 402531 w 484758"/>
                    <a:gd name="connsiteY2" fmla="*/ 1049255 h 1049255"/>
                    <a:gd name="connsiteX3" fmla="*/ 91187 w 484758"/>
                    <a:gd name="connsiteY3" fmla="*/ 1049255 h 1049255"/>
                    <a:gd name="connsiteX0" fmla="*/ 91187 w 488692"/>
                    <a:gd name="connsiteY0" fmla="*/ 1049255 h 1049255"/>
                    <a:gd name="connsiteX1" fmla="*/ 246859 w 488692"/>
                    <a:gd name="connsiteY1" fmla="*/ 0 h 1049255"/>
                    <a:gd name="connsiteX2" fmla="*/ 402531 w 488692"/>
                    <a:gd name="connsiteY2" fmla="*/ 1049255 h 1049255"/>
                    <a:gd name="connsiteX3" fmla="*/ 91187 w 488692"/>
                    <a:gd name="connsiteY3" fmla="*/ 1049255 h 1049255"/>
                    <a:gd name="connsiteX0" fmla="*/ 91187 w 492707"/>
                    <a:gd name="connsiteY0" fmla="*/ 1049255 h 1049255"/>
                    <a:gd name="connsiteX1" fmla="*/ 246859 w 492707"/>
                    <a:gd name="connsiteY1" fmla="*/ 0 h 1049255"/>
                    <a:gd name="connsiteX2" fmla="*/ 402531 w 492707"/>
                    <a:gd name="connsiteY2" fmla="*/ 1049255 h 1049255"/>
                    <a:gd name="connsiteX3" fmla="*/ 91187 w 492707"/>
                    <a:gd name="connsiteY3" fmla="*/ 1049255 h 1049255"/>
                    <a:gd name="connsiteX0" fmla="*/ 95257 w 496777"/>
                    <a:gd name="connsiteY0" fmla="*/ 1049255 h 1049255"/>
                    <a:gd name="connsiteX1" fmla="*/ 250929 w 496777"/>
                    <a:gd name="connsiteY1" fmla="*/ 0 h 1049255"/>
                    <a:gd name="connsiteX2" fmla="*/ 406601 w 496777"/>
                    <a:gd name="connsiteY2" fmla="*/ 1049255 h 1049255"/>
                    <a:gd name="connsiteX3" fmla="*/ 95257 w 496777"/>
                    <a:gd name="connsiteY3" fmla="*/ 1049255 h 1049255"/>
                    <a:gd name="connsiteX0" fmla="*/ 95257 w 485293"/>
                    <a:gd name="connsiteY0" fmla="*/ 1049255 h 1049255"/>
                    <a:gd name="connsiteX1" fmla="*/ 250929 w 485293"/>
                    <a:gd name="connsiteY1" fmla="*/ 0 h 1049255"/>
                    <a:gd name="connsiteX2" fmla="*/ 406601 w 485293"/>
                    <a:gd name="connsiteY2" fmla="*/ 1049255 h 1049255"/>
                    <a:gd name="connsiteX3" fmla="*/ 95257 w 485293"/>
                    <a:gd name="connsiteY3" fmla="*/ 1049255 h 1049255"/>
                    <a:gd name="connsiteX0" fmla="*/ 95257 w 494828"/>
                    <a:gd name="connsiteY0" fmla="*/ 1049255 h 1049255"/>
                    <a:gd name="connsiteX1" fmla="*/ 250929 w 494828"/>
                    <a:gd name="connsiteY1" fmla="*/ 0 h 1049255"/>
                    <a:gd name="connsiteX2" fmla="*/ 406601 w 494828"/>
                    <a:gd name="connsiteY2" fmla="*/ 1049255 h 1049255"/>
                    <a:gd name="connsiteX3" fmla="*/ 95257 w 494828"/>
                    <a:gd name="connsiteY3" fmla="*/ 1049255 h 1049255"/>
                    <a:gd name="connsiteX0" fmla="*/ 95257 w 493814"/>
                    <a:gd name="connsiteY0" fmla="*/ 1049255 h 1049255"/>
                    <a:gd name="connsiteX1" fmla="*/ 250929 w 493814"/>
                    <a:gd name="connsiteY1" fmla="*/ 0 h 1049255"/>
                    <a:gd name="connsiteX2" fmla="*/ 406601 w 493814"/>
                    <a:gd name="connsiteY2" fmla="*/ 1049255 h 1049255"/>
                    <a:gd name="connsiteX3" fmla="*/ 95257 w 493814"/>
                    <a:gd name="connsiteY3" fmla="*/ 1049255 h 1049255"/>
                    <a:gd name="connsiteX0" fmla="*/ 95257 w 496864"/>
                    <a:gd name="connsiteY0" fmla="*/ 1049255 h 1049255"/>
                    <a:gd name="connsiteX1" fmla="*/ 250929 w 496864"/>
                    <a:gd name="connsiteY1" fmla="*/ 0 h 1049255"/>
                    <a:gd name="connsiteX2" fmla="*/ 406601 w 496864"/>
                    <a:gd name="connsiteY2" fmla="*/ 1049255 h 1049255"/>
                    <a:gd name="connsiteX3" fmla="*/ 95257 w 496864"/>
                    <a:gd name="connsiteY3" fmla="*/ 1049255 h 1049255"/>
                    <a:gd name="connsiteX0" fmla="*/ 95257 w 497887"/>
                    <a:gd name="connsiteY0" fmla="*/ 1049255 h 1049255"/>
                    <a:gd name="connsiteX1" fmla="*/ 250929 w 497887"/>
                    <a:gd name="connsiteY1" fmla="*/ 0 h 1049255"/>
                    <a:gd name="connsiteX2" fmla="*/ 406601 w 497887"/>
                    <a:gd name="connsiteY2" fmla="*/ 1049255 h 1049255"/>
                    <a:gd name="connsiteX3" fmla="*/ 95257 w 497887"/>
                    <a:gd name="connsiteY3" fmla="*/ 1049255 h 1049255"/>
                    <a:gd name="connsiteX0" fmla="*/ 95257 w 495969"/>
                    <a:gd name="connsiteY0" fmla="*/ 1049255 h 1049255"/>
                    <a:gd name="connsiteX1" fmla="*/ 250929 w 495969"/>
                    <a:gd name="connsiteY1" fmla="*/ 0 h 1049255"/>
                    <a:gd name="connsiteX2" fmla="*/ 406601 w 495969"/>
                    <a:gd name="connsiteY2" fmla="*/ 1049255 h 1049255"/>
                    <a:gd name="connsiteX3" fmla="*/ 95257 w 495969"/>
                    <a:gd name="connsiteY3" fmla="*/ 1049255 h 10492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95969" h="1049255">
                      <a:moveTo>
                        <a:pt x="95257" y="1049255"/>
                      </a:moveTo>
                      <a:cubicBezTo>
                        <a:pt x="6676" y="723357"/>
                        <a:pt x="-121664" y="317947"/>
                        <a:pt x="250929" y="0"/>
                      </a:cubicBezTo>
                      <a:cubicBezTo>
                        <a:pt x="612920" y="328549"/>
                        <a:pt x="489882" y="781667"/>
                        <a:pt x="406601" y="1049255"/>
                      </a:cubicBezTo>
                      <a:lnTo>
                        <a:pt x="95257" y="1049255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22" name="자유형: 도형 21">
                  <a:extLst>
                    <a:ext uri="{FF2B5EF4-FFF2-40B4-BE49-F238E27FC236}">
                      <a16:creationId xmlns:a16="http://schemas.microsoft.com/office/drawing/2014/main" xmlns="" id="{56F15390-B3DB-4D76-834D-291CE0D12AD3}"/>
                    </a:ext>
                  </a:extLst>
                </p:cNvPr>
                <p:cNvSpPr/>
                <p:nvPr userDrawn="1"/>
              </p:nvSpPr>
              <p:spPr>
                <a:xfrm>
                  <a:off x="5939427" y="102551"/>
                  <a:ext cx="364003" cy="92935"/>
                </a:xfrm>
                <a:custGeom>
                  <a:avLst/>
                  <a:gdLst>
                    <a:gd name="connsiteX0" fmla="*/ 0 w 364003"/>
                    <a:gd name="connsiteY0" fmla="*/ 0 h 92935"/>
                    <a:gd name="connsiteX1" fmla="*/ 364003 w 364003"/>
                    <a:gd name="connsiteY1" fmla="*/ 0 h 92935"/>
                    <a:gd name="connsiteX2" fmla="*/ 336518 w 364003"/>
                    <a:gd name="connsiteY2" fmla="*/ 92935 h 92935"/>
                    <a:gd name="connsiteX3" fmla="*/ 25174 w 364003"/>
                    <a:gd name="connsiteY3" fmla="*/ 92935 h 929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64003" h="92935">
                      <a:moveTo>
                        <a:pt x="0" y="0"/>
                      </a:moveTo>
                      <a:lnTo>
                        <a:pt x="364003" y="0"/>
                      </a:lnTo>
                      <a:lnTo>
                        <a:pt x="336518" y="92935"/>
                      </a:lnTo>
                      <a:lnTo>
                        <a:pt x="25174" y="92935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" name="자유형: 도형 22">
                  <a:extLst>
                    <a:ext uri="{FF2B5EF4-FFF2-40B4-BE49-F238E27FC236}">
                      <a16:creationId xmlns:a16="http://schemas.microsoft.com/office/drawing/2014/main" xmlns="" id="{3BA87288-70D8-4753-8DAA-8CA1C332EF6C}"/>
                    </a:ext>
                  </a:extLst>
                </p:cNvPr>
                <p:cNvSpPr/>
                <p:nvPr userDrawn="1"/>
              </p:nvSpPr>
              <p:spPr>
                <a:xfrm>
                  <a:off x="5893989" y="-857099"/>
                  <a:ext cx="444279" cy="350537"/>
                </a:xfrm>
                <a:custGeom>
                  <a:avLst/>
                  <a:gdLst>
                    <a:gd name="connsiteX0" fmla="*/ 227272 w 444279"/>
                    <a:gd name="connsiteY0" fmla="*/ 0 h 350537"/>
                    <a:gd name="connsiteX1" fmla="*/ 440556 w 444279"/>
                    <a:gd name="connsiteY1" fmla="*/ 335046 h 350537"/>
                    <a:gd name="connsiteX2" fmla="*/ 444279 w 444279"/>
                    <a:gd name="connsiteY2" fmla="*/ 350537 h 350537"/>
                    <a:gd name="connsiteX3" fmla="*/ 0 w 444279"/>
                    <a:gd name="connsiteY3" fmla="*/ 350537 h 350537"/>
                    <a:gd name="connsiteX4" fmla="*/ 8223 w 444279"/>
                    <a:gd name="connsiteY4" fmla="*/ 318604 h 350537"/>
                    <a:gd name="connsiteX5" fmla="*/ 227272 w 444279"/>
                    <a:gd name="connsiteY5" fmla="*/ 0 h 350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4279" h="350537">
                      <a:moveTo>
                        <a:pt x="227272" y="0"/>
                      </a:moveTo>
                      <a:cubicBezTo>
                        <a:pt x="340394" y="102672"/>
                        <a:pt x="406151" y="217508"/>
                        <a:pt x="440556" y="335046"/>
                      </a:cubicBezTo>
                      <a:lnTo>
                        <a:pt x="444279" y="350537"/>
                      </a:lnTo>
                      <a:lnTo>
                        <a:pt x="0" y="350537"/>
                      </a:lnTo>
                      <a:lnTo>
                        <a:pt x="8223" y="318604"/>
                      </a:lnTo>
                      <a:cubicBezTo>
                        <a:pt x="43321" y="207258"/>
                        <a:pt x="110837" y="99358"/>
                        <a:pt x="22727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xmlns="" id="{AD475AD4-CA04-4B61-9BB4-408BA6A11E05}"/>
                  </a:ext>
                </a:extLst>
              </p:cNvPr>
              <p:cNvSpPr/>
              <p:nvPr userDrawn="1"/>
            </p:nvSpPr>
            <p:spPr>
              <a:xfrm>
                <a:off x="5535216" y="-351600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xmlns="" id="{1B106404-A3F8-4193-8435-FA430BEB5473}"/>
                  </a:ext>
                </a:extLst>
              </p:cNvPr>
              <p:cNvSpPr/>
              <p:nvPr userDrawn="1"/>
            </p:nvSpPr>
            <p:spPr>
              <a:xfrm flipH="1">
                <a:off x="5614416" y="6445"/>
                <a:ext cx="21600" cy="432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자유형: 도형 18">
                <a:extLst>
                  <a:ext uri="{FF2B5EF4-FFF2-40B4-BE49-F238E27FC236}">
                    <a16:creationId xmlns:a16="http://schemas.microsoft.com/office/drawing/2014/main" xmlns="" id="{9408417A-6F35-4CB8-93DD-4FB5074FE702}"/>
                  </a:ext>
                </a:extLst>
              </p:cNvPr>
              <p:cNvSpPr/>
              <p:nvPr userDrawn="1"/>
            </p:nvSpPr>
            <p:spPr>
              <a:xfrm>
                <a:off x="5304862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자유형: 도형 19">
                <a:extLst>
                  <a:ext uri="{FF2B5EF4-FFF2-40B4-BE49-F238E27FC236}">
                    <a16:creationId xmlns:a16="http://schemas.microsoft.com/office/drawing/2014/main" xmlns="" id="{3058858D-8ACE-40F2-B778-D2BFBF4553F3}"/>
                  </a:ext>
                </a:extLst>
              </p:cNvPr>
              <p:cNvSpPr/>
              <p:nvPr userDrawn="1"/>
            </p:nvSpPr>
            <p:spPr>
              <a:xfrm flipH="1">
                <a:off x="5807099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2" name="Frame 11"/>
          <p:cNvSpPr/>
          <p:nvPr userDrawn="1"/>
        </p:nvSpPr>
        <p:spPr>
          <a:xfrm>
            <a:off x="251520" y="339502"/>
            <a:ext cx="8640960" cy="4464496"/>
          </a:xfrm>
          <a:prstGeom prst="frame">
            <a:avLst>
              <a:gd name="adj1" fmla="val 1236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1797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ic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4948014"/>
            <a:ext cx="9144000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3F6939C0-0F9C-4BB0-BE6D-CDFDBD48B8E1}"/>
              </a:ext>
            </a:extLst>
          </p:cNvPr>
          <p:cNvGrpSpPr/>
          <p:nvPr userDrawn="1"/>
        </p:nvGrpSpPr>
        <p:grpSpPr>
          <a:xfrm>
            <a:off x="8001641" y="3940074"/>
            <a:ext cx="1142359" cy="1189066"/>
            <a:chOff x="4572000" y="387072"/>
            <a:chExt cx="4569687" cy="4756528"/>
          </a:xfrm>
        </p:grpSpPr>
        <p:sp>
          <p:nvSpPr>
            <p:cNvPr id="7" name="자유형: 도형 6">
              <a:extLst>
                <a:ext uri="{FF2B5EF4-FFF2-40B4-BE49-F238E27FC236}">
                  <a16:creationId xmlns:a16="http://schemas.microsoft.com/office/drawing/2014/main" xmlns="" id="{D9278269-D816-4377-921A-50AEC083B847}"/>
                </a:ext>
              </a:extLst>
            </p:cNvPr>
            <p:cNvSpPr/>
            <p:nvPr userDrawn="1"/>
          </p:nvSpPr>
          <p:spPr>
            <a:xfrm>
              <a:off x="4572000" y="1408870"/>
              <a:ext cx="4569687" cy="3734730"/>
            </a:xfrm>
            <a:custGeom>
              <a:avLst/>
              <a:gdLst>
                <a:gd name="connsiteX0" fmla="*/ 2611712 w 4569687"/>
                <a:gd name="connsiteY0" fmla="*/ 0 h 3734631"/>
                <a:gd name="connsiteX1" fmla="*/ 2927539 w 4569687"/>
                <a:gd name="connsiteY1" fmla="*/ 0 h 3734631"/>
                <a:gd name="connsiteX2" fmla="*/ 3010471 w 4569687"/>
                <a:gd name="connsiteY2" fmla="*/ 662843 h 3734631"/>
                <a:gd name="connsiteX3" fmla="*/ 3062414 w 4569687"/>
                <a:gd name="connsiteY3" fmla="*/ 672782 h 3734631"/>
                <a:gd name="connsiteX4" fmla="*/ 3375104 w 4569687"/>
                <a:gd name="connsiteY4" fmla="*/ 893768 h 3734631"/>
                <a:gd name="connsiteX5" fmla="*/ 3401966 w 4569687"/>
                <a:gd name="connsiteY5" fmla="*/ 943258 h 3734631"/>
                <a:gd name="connsiteX6" fmla="*/ 3444529 w 4569687"/>
                <a:gd name="connsiteY6" fmla="*/ 938967 h 3734631"/>
                <a:gd name="connsiteX7" fmla="*/ 3941882 w 4569687"/>
                <a:gd name="connsiteY7" fmla="*/ 1268635 h 3734631"/>
                <a:gd name="connsiteX8" fmla="*/ 3950232 w 4569687"/>
                <a:gd name="connsiteY8" fmla="*/ 1295533 h 3734631"/>
                <a:gd name="connsiteX9" fmla="*/ 3968452 w 4569687"/>
                <a:gd name="connsiteY9" fmla="*/ 1289878 h 3734631"/>
                <a:gd name="connsiteX10" fmla="*/ 4041773 w 4569687"/>
                <a:gd name="connsiteY10" fmla="*/ 1282486 h 3734631"/>
                <a:gd name="connsiteX11" fmla="*/ 4398197 w 4569687"/>
                <a:gd name="connsiteY11" fmla="*/ 1572980 h 3734631"/>
                <a:gd name="connsiteX12" fmla="*/ 4401113 w 4569687"/>
                <a:gd name="connsiteY12" fmla="*/ 1601912 h 3734631"/>
                <a:gd name="connsiteX13" fmla="*/ 4509768 w 4569687"/>
                <a:gd name="connsiteY13" fmla="*/ 1612865 h 3734631"/>
                <a:gd name="connsiteX14" fmla="*/ 4569687 w 4569687"/>
                <a:gd name="connsiteY14" fmla="*/ 1630661 h 3734631"/>
                <a:gd name="connsiteX15" fmla="*/ 4569687 w 4569687"/>
                <a:gd name="connsiteY15" fmla="*/ 3685776 h 3734631"/>
                <a:gd name="connsiteX16" fmla="*/ 4479175 w 4569687"/>
                <a:gd name="connsiteY16" fmla="*/ 3694900 h 3734631"/>
                <a:gd name="connsiteX17" fmla="*/ 4083674 w 4569687"/>
                <a:gd name="connsiteY17" fmla="*/ 3574092 h 3734631"/>
                <a:gd name="connsiteX18" fmla="*/ 4051094 w 4569687"/>
                <a:gd name="connsiteY18" fmla="*/ 3547210 h 3734631"/>
                <a:gd name="connsiteX19" fmla="*/ 4009782 w 4569687"/>
                <a:gd name="connsiteY19" fmla="*/ 3581295 h 3734631"/>
                <a:gd name="connsiteX20" fmla="*/ 3782104 w 4569687"/>
                <a:gd name="connsiteY20" fmla="*/ 3650841 h 3734631"/>
                <a:gd name="connsiteX21" fmla="*/ 3494159 w 4569687"/>
                <a:gd name="connsiteY21" fmla="*/ 3531570 h 3734631"/>
                <a:gd name="connsiteX22" fmla="*/ 3452428 w 4569687"/>
                <a:gd name="connsiteY22" fmla="*/ 3480992 h 3734631"/>
                <a:gd name="connsiteX23" fmla="*/ 3441126 w 4569687"/>
                <a:gd name="connsiteY23" fmla="*/ 3501813 h 3734631"/>
                <a:gd name="connsiteX24" fmla="*/ 3103456 w 4569687"/>
                <a:gd name="connsiteY24" fmla="*/ 3681351 h 3734631"/>
                <a:gd name="connsiteX25" fmla="*/ 2815511 w 4569687"/>
                <a:gd name="connsiteY25" fmla="*/ 3562080 h 3734631"/>
                <a:gd name="connsiteX26" fmla="*/ 2772231 w 4569687"/>
                <a:gd name="connsiteY26" fmla="*/ 3509625 h 3734631"/>
                <a:gd name="connsiteX27" fmla="*/ 2697608 w 4569687"/>
                <a:gd name="connsiteY27" fmla="*/ 3571194 h 3734631"/>
                <a:gd name="connsiteX28" fmla="*/ 2162552 w 4569687"/>
                <a:gd name="connsiteY28" fmla="*/ 3734631 h 3734631"/>
                <a:gd name="connsiteX29" fmla="*/ 1369010 w 4569687"/>
                <a:gd name="connsiteY29" fmla="*/ 3312708 h 3734631"/>
                <a:gd name="connsiteX30" fmla="*/ 1363923 w 4569687"/>
                <a:gd name="connsiteY30" fmla="*/ 3304336 h 3734631"/>
                <a:gd name="connsiteX31" fmla="*/ 1334207 w 4569687"/>
                <a:gd name="connsiteY31" fmla="*/ 3340352 h 3734631"/>
                <a:gd name="connsiteX32" fmla="*/ 1046262 w 4569687"/>
                <a:gd name="connsiteY32" fmla="*/ 3459623 h 3734631"/>
                <a:gd name="connsiteX33" fmla="*/ 647319 w 4569687"/>
                <a:gd name="connsiteY33" fmla="*/ 3134475 h 3734631"/>
                <a:gd name="connsiteX34" fmla="*/ 642925 w 4569687"/>
                <a:gd name="connsiteY34" fmla="*/ 3090891 h 3734631"/>
                <a:gd name="connsiteX35" fmla="*/ 634894 w 4569687"/>
                <a:gd name="connsiteY35" fmla="*/ 3098188 h 3734631"/>
                <a:gd name="connsiteX36" fmla="*/ 407216 w 4569687"/>
                <a:gd name="connsiteY36" fmla="*/ 3167734 h 3734631"/>
                <a:gd name="connsiteX37" fmla="*/ 0 w 4569687"/>
                <a:gd name="connsiteY37" fmla="*/ 2760518 h 3734631"/>
                <a:gd name="connsiteX38" fmla="*/ 407216 w 4569687"/>
                <a:gd name="connsiteY38" fmla="*/ 2353302 h 3734631"/>
                <a:gd name="connsiteX39" fmla="*/ 489284 w 4569687"/>
                <a:gd name="connsiteY39" fmla="*/ 2361575 h 3734631"/>
                <a:gd name="connsiteX40" fmla="*/ 508084 w 4569687"/>
                <a:gd name="connsiteY40" fmla="*/ 2367411 h 3734631"/>
                <a:gd name="connsiteX41" fmla="*/ 503849 w 4569687"/>
                <a:gd name="connsiteY41" fmla="*/ 2325400 h 3734631"/>
                <a:gd name="connsiteX42" fmla="*/ 1121688 w 4569687"/>
                <a:gd name="connsiteY42" fmla="*/ 1707561 h 3734631"/>
                <a:gd name="connsiteX43" fmla="*/ 1246204 w 4569687"/>
                <a:gd name="connsiteY43" fmla="*/ 1720113 h 3734631"/>
                <a:gd name="connsiteX44" fmla="*/ 1284356 w 4569687"/>
                <a:gd name="connsiteY44" fmla="*/ 1731957 h 3734631"/>
                <a:gd name="connsiteX45" fmla="*/ 1305976 w 4569687"/>
                <a:gd name="connsiteY45" fmla="*/ 1705754 h 3734631"/>
                <a:gd name="connsiteX46" fmla="*/ 1742854 w 4569687"/>
                <a:gd name="connsiteY46" fmla="*/ 1524793 h 3734631"/>
                <a:gd name="connsiteX47" fmla="*/ 1760288 w 4569687"/>
                <a:gd name="connsiteY47" fmla="*/ 1526551 h 3734631"/>
                <a:gd name="connsiteX48" fmla="*/ 1748032 w 4569687"/>
                <a:gd name="connsiteY48" fmla="*/ 1487068 h 3734631"/>
                <a:gd name="connsiteX49" fmla="*/ 1742854 w 4569687"/>
                <a:gd name="connsiteY49" fmla="*/ 1435701 h 3734631"/>
                <a:gd name="connsiteX50" fmla="*/ 1946367 w 4569687"/>
                <a:gd name="connsiteY50" fmla="*/ 1185999 h 3734631"/>
                <a:gd name="connsiteX51" fmla="*/ 1956892 w 4569687"/>
                <a:gd name="connsiteY51" fmla="*/ 1184938 h 3734631"/>
                <a:gd name="connsiteX52" fmla="*/ 1963928 w 4569687"/>
                <a:gd name="connsiteY52" fmla="*/ 1115143 h 3734631"/>
                <a:gd name="connsiteX53" fmla="*/ 2450363 w 4569687"/>
                <a:gd name="connsiteY53" fmla="*/ 718687 h 3734631"/>
                <a:gd name="connsiteX54" fmla="*/ 2520904 w 4569687"/>
                <a:gd name="connsiteY54" fmla="*/ 725798 h 3734631"/>
                <a:gd name="connsiteX0" fmla="*/ 2611712 w 4569687"/>
                <a:gd name="connsiteY0" fmla="*/ 0 h 3734631"/>
                <a:gd name="connsiteX1" fmla="*/ 2927539 w 4569687"/>
                <a:gd name="connsiteY1" fmla="*/ 0 h 3734631"/>
                <a:gd name="connsiteX2" fmla="*/ 3010471 w 4569687"/>
                <a:gd name="connsiteY2" fmla="*/ 662843 h 3734631"/>
                <a:gd name="connsiteX3" fmla="*/ 3062414 w 4569687"/>
                <a:gd name="connsiteY3" fmla="*/ 672782 h 3734631"/>
                <a:gd name="connsiteX4" fmla="*/ 3375104 w 4569687"/>
                <a:gd name="connsiteY4" fmla="*/ 893768 h 3734631"/>
                <a:gd name="connsiteX5" fmla="*/ 3401966 w 4569687"/>
                <a:gd name="connsiteY5" fmla="*/ 943258 h 3734631"/>
                <a:gd name="connsiteX6" fmla="*/ 3444529 w 4569687"/>
                <a:gd name="connsiteY6" fmla="*/ 938967 h 3734631"/>
                <a:gd name="connsiteX7" fmla="*/ 3941882 w 4569687"/>
                <a:gd name="connsiteY7" fmla="*/ 1268635 h 3734631"/>
                <a:gd name="connsiteX8" fmla="*/ 3950232 w 4569687"/>
                <a:gd name="connsiteY8" fmla="*/ 1295533 h 3734631"/>
                <a:gd name="connsiteX9" fmla="*/ 3968452 w 4569687"/>
                <a:gd name="connsiteY9" fmla="*/ 1289878 h 3734631"/>
                <a:gd name="connsiteX10" fmla="*/ 4041773 w 4569687"/>
                <a:gd name="connsiteY10" fmla="*/ 1282486 h 3734631"/>
                <a:gd name="connsiteX11" fmla="*/ 4398197 w 4569687"/>
                <a:gd name="connsiteY11" fmla="*/ 1572980 h 3734631"/>
                <a:gd name="connsiteX12" fmla="*/ 4401113 w 4569687"/>
                <a:gd name="connsiteY12" fmla="*/ 1601912 h 3734631"/>
                <a:gd name="connsiteX13" fmla="*/ 4509768 w 4569687"/>
                <a:gd name="connsiteY13" fmla="*/ 1612865 h 3734631"/>
                <a:gd name="connsiteX14" fmla="*/ 4569687 w 4569687"/>
                <a:gd name="connsiteY14" fmla="*/ 1630661 h 3734631"/>
                <a:gd name="connsiteX15" fmla="*/ 4569687 w 4569687"/>
                <a:gd name="connsiteY15" fmla="*/ 3685776 h 3734631"/>
                <a:gd name="connsiteX16" fmla="*/ 4479175 w 4569687"/>
                <a:gd name="connsiteY16" fmla="*/ 3694900 h 3734631"/>
                <a:gd name="connsiteX17" fmla="*/ 4083674 w 4569687"/>
                <a:gd name="connsiteY17" fmla="*/ 3574092 h 3734631"/>
                <a:gd name="connsiteX18" fmla="*/ 4051094 w 4569687"/>
                <a:gd name="connsiteY18" fmla="*/ 3547210 h 3734631"/>
                <a:gd name="connsiteX19" fmla="*/ 4009782 w 4569687"/>
                <a:gd name="connsiteY19" fmla="*/ 3581295 h 3734631"/>
                <a:gd name="connsiteX20" fmla="*/ 3782104 w 4569687"/>
                <a:gd name="connsiteY20" fmla="*/ 3650841 h 3734631"/>
                <a:gd name="connsiteX21" fmla="*/ 3494159 w 4569687"/>
                <a:gd name="connsiteY21" fmla="*/ 3531570 h 3734631"/>
                <a:gd name="connsiteX22" fmla="*/ 3452428 w 4569687"/>
                <a:gd name="connsiteY22" fmla="*/ 3480992 h 3734631"/>
                <a:gd name="connsiteX23" fmla="*/ 3441126 w 4569687"/>
                <a:gd name="connsiteY23" fmla="*/ 3501813 h 3734631"/>
                <a:gd name="connsiteX24" fmla="*/ 3103456 w 4569687"/>
                <a:gd name="connsiteY24" fmla="*/ 3681351 h 3734631"/>
                <a:gd name="connsiteX25" fmla="*/ 2815511 w 4569687"/>
                <a:gd name="connsiteY25" fmla="*/ 3562080 h 3734631"/>
                <a:gd name="connsiteX26" fmla="*/ 2772231 w 4569687"/>
                <a:gd name="connsiteY26" fmla="*/ 3509625 h 3734631"/>
                <a:gd name="connsiteX27" fmla="*/ 2697608 w 4569687"/>
                <a:gd name="connsiteY27" fmla="*/ 3571194 h 3734631"/>
                <a:gd name="connsiteX28" fmla="*/ 2162552 w 4569687"/>
                <a:gd name="connsiteY28" fmla="*/ 3734631 h 3734631"/>
                <a:gd name="connsiteX29" fmla="*/ 1369010 w 4569687"/>
                <a:gd name="connsiteY29" fmla="*/ 3312708 h 3734631"/>
                <a:gd name="connsiteX30" fmla="*/ 1334207 w 4569687"/>
                <a:gd name="connsiteY30" fmla="*/ 3340352 h 3734631"/>
                <a:gd name="connsiteX31" fmla="*/ 1046262 w 4569687"/>
                <a:gd name="connsiteY31" fmla="*/ 3459623 h 3734631"/>
                <a:gd name="connsiteX32" fmla="*/ 647319 w 4569687"/>
                <a:gd name="connsiteY32" fmla="*/ 3134475 h 3734631"/>
                <a:gd name="connsiteX33" fmla="*/ 642925 w 4569687"/>
                <a:gd name="connsiteY33" fmla="*/ 3090891 h 3734631"/>
                <a:gd name="connsiteX34" fmla="*/ 634894 w 4569687"/>
                <a:gd name="connsiteY34" fmla="*/ 3098188 h 3734631"/>
                <a:gd name="connsiteX35" fmla="*/ 407216 w 4569687"/>
                <a:gd name="connsiteY35" fmla="*/ 3167734 h 3734631"/>
                <a:gd name="connsiteX36" fmla="*/ 0 w 4569687"/>
                <a:gd name="connsiteY36" fmla="*/ 2760518 h 3734631"/>
                <a:gd name="connsiteX37" fmla="*/ 407216 w 4569687"/>
                <a:gd name="connsiteY37" fmla="*/ 2353302 h 3734631"/>
                <a:gd name="connsiteX38" fmla="*/ 489284 w 4569687"/>
                <a:gd name="connsiteY38" fmla="*/ 2361575 h 3734631"/>
                <a:gd name="connsiteX39" fmla="*/ 508084 w 4569687"/>
                <a:gd name="connsiteY39" fmla="*/ 2367411 h 3734631"/>
                <a:gd name="connsiteX40" fmla="*/ 503849 w 4569687"/>
                <a:gd name="connsiteY40" fmla="*/ 2325400 h 3734631"/>
                <a:gd name="connsiteX41" fmla="*/ 1121688 w 4569687"/>
                <a:gd name="connsiteY41" fmla="*/ 1707561 h 3734631"/>
                <a:gd name="connsiteX42" fmla="*/ 1246204 w 4569687"/>
                <a:gd name="connsiteY42" fmla="*/ 1720113 h 3734631"/>
                <a:gd name="connsiteX43" fmla="*/ 1284356 w 4569687"/>
                <a:gd name="connsiteY43" fmla="*/ 1731957 h 3734631"/>
                <a:gd name="connsiteX44" fmla="*/ 1305976 w 4569687"/>
                <a:gd name="connsiteY44" fmla="*/ 1705754 h 3734631"/>
                <a:gd name="connsiteX45" fmla="*/ 1742854 w 4569687"/>
                <a:gd name="connsiteY45" fmla="*/ 1524793 h 3734631"/>
                <a:gd name="connsiteX46" fmla="*/ 1760288 w 4569687"/>
                <a:gd name="connsiteY46" fmla="*/ 1526551 h 3734631"/>
                <a:gd name="connsiteX47" fmla="*/ 1748032 w 4569687"/>
                <a:gd name="connsiteY47" fmla="*/ 1487068 h 3734631"/>
                <a:gd name="connsiteX48" fmla="*/ 1742854 w 4569687"/>
                <a:gd name="connsiteY48" fmla="*/ 1435701 h 3734631"/>
                <a:gd name="connsiteX49" fmla="*/ 1946367 w 4569687"/>
                <a:gd name="connsiteY49" fmla="*/ 1185999 h 3734631"/>
                <a:gd name="connsiteX50" fmla="*/ 1956892 w 4569687"/>
                <a:gd name="connsiteY50" fmla="*/ 1184938 h 3734631"/>
                <a:gd name="connsiteX51" fmla="*/ 1963928 w 4569687"/>
                <a:gd name="connsiteY51" fmla="*/ 1115143 h 3734631"/>
                <a:gd name="connsiteX52" fmla="*/ 2450363 w 4569687"/>
                <a:gd name="connsiteY52" fmla="*/ 718687 h 3734631"/>
                <a:gd name="connsiteX53" fmla="*/ 2520904 w 4569687"/>
                <a:gd name="connsiteY53" fmla="*/ 725798 h 3734631"/>
                <a:gd name="connsiteX54" fmla="*/ 2611712 w 4569687"/>
                <a:gd name="connsiteY54" fmla="*/ 0 h 3734631"/>
                <a:gd name="connsiteX0" fmla="*/ 2611712 w 4569687"/>
                <a:gd name="connsiteY0" fmla="*/ 0 h 3743131"/>
                <a:gd name="connsiteX1" fmla="*/ 2927539 w 4569687"/>
                <a:gd name="connsiteY1" fmla="*/ 0 h 3743131"/>
                <a:gd name="connsiteX2" fmla="*/ 3010471 w 4569687"/>
                <a:gd name="connsiteY2" fmla="*/ 662843 h 3743131"/>
                <a:gd name="connsiteX3" fmla="*/ 3062414 w 4569687"/>
                <a:gd name="connsiteY3" fmla="*/ 672782 h 3743131"/>
                <a:gd name="connsiteX4" fmla="*/ 3375104 w 4569687"/>
                <a:gd name="connsiteY4" fmla="*/ 893768 h 3743131"/>
                <a:gd name="connsiteX5" fmla="*/ 3401966 w 4569687"/>
                <a:gd name="connsiteY5" fmla="*/ 943258 h 3743131"/>
                <a:gd name="connsiteX6" fmla="*/ 3444529 w 4569687"/>
                <a:gd name="connsiteY6" fmla="*/ 938967 h 3743131"/>
                <a:gd name="connsiteX7" fmla="*/ 3941882 w 4569687"/>
                <a:gd name="connsiteY7" fmla="*/ 1268635 h 3743131"/>
                <a:gd name="connsiteX8" fmla="*/ 3950232 w 4569687"/>
                <a:gd name="connsiteY8" fmla="*/ 1295533 h 3743131"/>
                <a:gd name="connsiteX9" fmla="*/ 3968452 w 4569687"/>
                <a:gd name="connsiteY9" fmla="*/ 1289878 h 3743131"/>
                <a:gd name="connsiteX10" fmla="*/ 4041773 w 4569687"/>
                <a:gd name="connsiteY10" fmla="*/ 1282486 h 3743131"/>
                <a:gd name="connsiteX11" fmla="*/ 4398197 w 4569687"/>
                <a:gd name="connsiteY11" fmla="*/ 1572980 h 3743131"/>
                <a:gd name="connsiteX12" fmla="*/ 4401113 w 4569687"/>
                <a:gd name="connsiteY12" fmla="*/ 1601912 h 3743131"/>
                <a:gd name="connsiteX13" fmla="*/ 4509768 w 4569687"/>
                <a:gd name="connsiteY13" fmla="*/ 1612865 h 3743131"/>
                <a:gd name="connsiteX14" fmla="*/ 4569687 w 4569687"/>
                <a:gd name="connsiteY14" fmla="*/ 1630661 h 3743131"/>
                <a:gd name="connsiteX15" fmla="*/ 4569687 w 4569687"/>
                <a:gd name="connsiteY15" fmla="*/ 3685776 h 3743131"/>
                <a:gd name="connsiteX16" fmla="*/ 4479175 w 4569687"/>
                <a:gd name="connsiteY16" fmla="*/ 3694900 h 3743131"/>
                <a:gd name="connsiteX17" fmla="*/ 4083674 w 4569687"/>
                <a:gd name="connsiteY17" fmla="*/ 3574092 h 3743131"/>
                <a:gd name="connsiteX18" fmla="*/ 4051094 w 4569687"/>
                <a:gd name="connsiteY18" fmla="*/ 3547210 h 3743131"/>
                <a:gd name="connsiteX19" fmla="*/ 4009782 w 4569687"/>
                <a:gd name="connsiteY19" fmla="*/ 3581295 h 3743131"/>
                <a:gd name="connsiteX20" fmla="*/ 3782104 w 4569687"/>
                <a:gd name="connsiteY20" fmla="*/ 3650841 h 3743131"/>
                <a:gd name="connsiteX21" fmla="*/ 3494159 w 4569687"/>
                <a:gd name="connsiteY21" fmla="*/ 3531570 h 3743131"/>
                <a:gd name="connsiteX22" fmla="*/ 3452428 w 4569687"/>
                <a:gd name="connsiteY22" fmla="*/ 3480992 h 3743131"/>
                <a:gd name="connsiteX23" fmla="*/ 3441126 w 4569687"/>
                <a:gd name="connsiteY23" fmla="*/ 3501813 h 3743131"/>
                <a:gd name="connsiteX24" fmla="*/ 3103456 w 4569687"/>
                <a:gd name="connsiteY24" fmla="*/ 3681351 h 3743131"/>
                <a:gd name="connsiteX25" fmla="*/ 2815511 w 4569687"/>
                <a:gd name="connsiteY25" fmla="*/ 3562080 h 3743131"/>
                <a:gd name="connsiteX26" fmla="*/ 2772231 w 4569687"/>
                <a:gd name="connsiteY26" fmla="*/ 3509625 h 3743131"/>
                <a:gd name="connsiteX27" fmla="*/ 2697608 w 4569687"/>
                <a:gd name="connsiteY27" fmla="*/ 3571194 h 3743131"/>
                <a:gd name="connsiteX28" fmla="*/ 2162552 w 4569687"/>
                <a:gd name="connsiteY28" fmla="*/ 3734631 h 3743131"/>
                <a:gd name="connsiteX29" fmla="*/ 1334207 w 4569687"/>
                <a:gd name="connsiteY29" fmla="*/ 3340352 h 3743131"/>
                <a:gd name="connsiteX30" fmla="*/ 1046262 w 4569687"/>
                <a:gd name="connsiteY30" fmla="*/ 3459623 h 3743131"/>
                <a:gd name="connsiteX31" fmla="*/ 647319 w 4569687"/>
                <a:gd name="connsiteY31" fmla="*/ 3134475 h 3743131"/>
                <a:gd name="connsiteX32" fmla="*/ 642925 w 4569687"/>
                <a:gd name="connsiteY32" fmla="*/ 3090891 h 3743131"/>
                <a:gd name="connsiteX33" fmla="*/ 634894 w 4569687"/>
                <a:gd name="connsiteY33" fmla="*/ 3098188 h 3743131"/>
                <a:gd name="connsiteX34" fmla="*/ 407216 w 4569687"/>
                <a:gd name="connsiteY34" fmla="*/ 3167734 h 3743131"/>
                <a:gd name="connsiteX35" fmla="*/ 0 w 4569687"/>
                <a:gd name="connsiteY35" fmla="*/ 2760518 h 3743131"/>
                <a:gd name="connsiteX36" fmla="*/ 407216 w 4569687"/>
                <a:gd name="connsiteY36" fmla="*/ 2353302 h 3743131"/>
                <a:gd name="connsiteX37" fmla="*/ 489284 w 4569687"/>
                <a:gd name="connsiteY37" fmla="*/ 2361575 h 3743131"/>
                <a:gd name="connsiteX38" fmla="*/ 508084 w 4569687"/>
                <a:gd name="connsiteY38" fmla="*/ 2367411 h 3743131"/>
                <a:gd name="connsiteX39" fmla="*/ 503849 w 4569687"/>
                <a:gd name="connsiteY39" fmla="*/ 2325400 h 3743131"/>
                <a:gd name="connsiteX40" fmla="*/ 1121688 w 4569687"/>
                <a:gd name="connsiteY40" fmla="*/ 1707561 h 3743131"/>
                <a:gd name="connsiteX41" fmla="*/ 1246204 w 4569687"/>
                <a:gd name="connsiteY41" fmla="*/ 1720113 h 3743131"/>
                <a:gd name="connsiteX42" fmla="*/ 1284356 w 4569687"/>
                <a:gd name="connsiteY42" fmla="*/ 1731957 h 3743131"/>
                <a:gd name="connsiteX43" fmla="*/ 1305976 w 4569687"/>
                <a:gd name="connsiteY43" fmla="*/ 1705754 h 3743131"/>
                <a:gd name="connsiteX44" fmla="*/ 1742854 w 4569687"/>
                <a:gd name="connsiteY44" fmla="*/ 1524793 h 3743131"/>
                <a:gd name="connsiteX45" fmla="*/ 1760288 w 4569687"/>
                <a:gd name="connsiteY45" fmla="*/ 1526551 h 3743131"/>
                <a:gd name="connsiteX46" fmla="*/ 1748032 w 4569687"/>
                <a:gd name="connsiteY46" fmla="*/ 1487068 h 3743131"/>
                <a:gd name="connsiteX47" fmla="*/ 1742854 w 4569687"/>
                <a:gd name="connsiteY47" fmla="*/ 1435701 h 3743131"/>
                <a:gd name="connsiteX48" fmla="*/ 1946367 w 4569687"/>
                <a:gd name="connsiteY48" fmla="*/ 1185999 h 3743131"/>
                <a:gd name="connsiteX49" fmla="*/ 1956892 w 4569687"/>
                <a:gd name="connsiteY49" fmla="*/ 1184938 h 3743131"/>
                <a:gd name="connsiteX50" fmla="*/ 1963928 w 4569687"/>
                <a:gd name="connsiteY50" fmla="*/ 1115143 h 3743131"/>
                <a:gd name="connsiteX51" fmla="*/ 2450363 w 4569687"/>
                <a:gd name="connsiteY51" fmla="*/ 718687 h 3743131"/>
                <a:gd name="connsiteX52" fmla="*/ 2520904 w 4569687"/>
                <a:gd name="connsiteY52" fmla="*/ 725798 h 3743131"/>
                <a:gd name="connsiteX53" fmla="*/ 2611712 w 4569687"/>
                <a:gd name="connsiteY53" fmla="*/ 0 h 3743131"/>
                <a:gd name="connsiteX0" fmla="*/ 2611712 w 4569687"/>
                <a:gd name="connsiteY0" fmla="*/ 0 h 3741630"/>
                <a:gd name="connsiteX1" fmla="*/ 2927539 w 4569687"/>
                <a:gd name="connsiteY1" fmla="*/ 0 h 3741630"/>
                <a:gd name="connsiteX2" fmla="*/ 3010471 w 4569687"/>
                <a:gd name="connsiteY2" fmla="*/ 662843 h 3741630"/>
                <a:gd name="connsiteX3" fmla="*/ 3062414 w 4569687"/>
                <a:gd name="connsiteY3" fmla="*/ 672782 h 3741630"/>
                <a:gd name="connsiteX4" fmla="*/ 3375104 w 4569687"/>
                <a:gd name="connsiteY4" fmla="*/ 893768 h 3741630"/>
                <a:gd name="connsiteX5" fmla="*/ 3401966 w 4569687"/>
                <a:gd name="connsiteY5" fmla="*/ 943258 h 3741630"/>
                <a:gd name="connsiteX6" fmla="*/ 3444529 w 4569687"/>
                <a:gd name="connsiteY6" fmla="*/ 938967 h 3741630"/>
                <a:gd name="connsiteX7" fmla="*/ 3941882 w 4569687"/>
                <a:gd name="connsiteY7" fmla="*/ 1268635 h 3741630"/>
                <a:gd name="connsiteX8" fmla="*/ 3950232 w 4569687"/>
                <a:gd name="connsiteY8" fmla="*/ 1295533 h 3741630"/>
                <a:gd name="connsiteX9" fmla="*/ 3968452 w 4569687"/>
                <a:gd name="connsiteY9" fmla="*/ 1289878 h 3741630"/>
                <a:gd name="connsiteX10" fmla="*/ 4041773 w 4569687"/>
                <a:gd name="connsiteY10" fmla="*/ 1282486 h 3741630"/>
                <a:gd name="connsiteX11" fmla="*/ 4398197 w 4569687"/>
                <a:gd name="connsiteY11" fmla="*/ 1572980 h 3741630"/>
                <a:gd name="connsiteX12" fmla="*/ 4401113 w 4569687"/>
                <a:gd name="connsiteY12" fmla="*/ 1601912 h 3741630"/>
                <a:gd name="connsiteX13" fmla="*/ 4509768 w 4569687"/>
                <a:gd name="connsiteY13" fmla="*/ 1612865 h 3741630"/>
                <a:gd name="connsiteX14" fmla="*/ 4569687 w 4569687"/>
                <a:gd name="connsiteY14" fmla="*/ 1630661 h 3741630"/>
                <a:gd name="connsiteX15" fmla="*/ 4569687 w 4569687"/>
                <a:gd name="connsiteY15" fmla="*/ 3685776 h 3741630"/>
                <a:gd name="connsiteX16" fmla="*/ 4479175 w 4569687"/>
                <a:gd name="connsiteY16" fmla="*/ 3694900 h 3741630"/>
                <a:gd name="connsiteX17" fmla="*/ 4083674 w 4569687"/>
                <a:gd name="connsiteY17" fmla="*/ 3574092 h 3741630"/>
                <a:gd name="connsiteX18" fmla="*/ 4051094 w 4569687"/>
                <a:gd name="connsiteY18" fmla="*/ 3547210 h 3741630"/>
                <a:gd name="connsiteX19" fmla="*/ 4009782 w 4569687"/>
                <a:gd name="connsiteY19" fmla="*/ 3581295 h 3741630"/>
                <a:gd name="connsiteX20" fmla="*/ 3782104 w 4569687"/>
                <a:gd name="connsiteY20" fmla="*/ 3650841 h 3741630"/>
                <a:gd name="connsiteX21" fmla="*/ 3494159 w 4569687"/>
                <a:gd name="connsiteY21" fmla="*/ 3531570 h 3741630"/>
                <a:gd name="connsiteX22" fmla="*/ 3452428 w 4569687"/>
                <a:gd name="connsiteY22" fmla="*/ 3480992 h 3741630"/>
                <a:gd name="connsiteX23" fmla="*/ 3441126 w 4569687"/>
                <a:gd name="connsiteY23" fmla="*/ 3501813 h 3741630"/>
                <a:gd name="connsiteX24" fmla="*/ 3103456 w 4569687"/>
                <a:gd name="connsiteY24" fmla="*/ 3681351 h 3741630"/>
                <a:gd name="connsiteX25" fmla="*/ 2815511 w 4569687"/>
                <a:gd name="connsiteY25" fmla="*/ 3562080 h 3741630"/>
                <a:gd name="connsiteX26" fmla="*/ 2772231 w 4569687"/>
                <a:gd name="connsiteY26" fmla="*/ 3509625 h 3741630"/>
                <a:gd name="connsiteX27" fmla="*/ 2697608 w 4569687"/>
                <a:gd name="connsiteY27" fmla="*/ 3571194 h 3741630"/>
                <a:gd name="connsiteX28" fmla="*/ 2162552 w 4569687"/>
                <a:gd name="connsiteY28" fmla="*/ 3734631 h 3741630"/>
                <a:gd name="connsiteX29" fmla="*/ 1390478 w 4569687"/>
                <a:gd name="connsiteY29" fmla="*/ 3368488 h 3741630"/>
                <a:gd name="connsiteX30" fmla="*/ 1046262 w 4569687"/>
                <a:gd name="connsiteY30" fmla="*/ 3459623 h 3741630"/>
                <a:gd name="connsiteX31" fmla="*/ 647319 w 4569687"/>
                <a:gd name="connsiteY31" fmla="*/ 3134475 h 3741630"/>
                <a:gd name="connsiteX32" fmla="*/ 642925 w 4569687"/>
                <a:gd name="connsiteY32" fmla="*/ 3090891 h 3741630"/>
                <a:gd name="connsiteX33" fmla="*/ 634894 w 4569687"/>
                <a:gd name="connsiteY33" fmla="*/ 3098188 h 3741630"/>
                <a:gd name="connsiteX34" fmla="*/ 407216 w 4569687"/>
                <a:gd name="connsiteY34" fmla="*/ 3167734 h 3741630"/>
                <a:gd name="connsiteX35" fmla="*/ 0 w 4569687"/>
                <a:gd name="connsiteY35" fmla="*/ 2760518 h 3741630"/>
                <a:gd name="connsiteX36" fmla="*/ 407216 w 4569687"/>
                <a:gd name="connsiteY36" fmla="*/ 2353302 h 3741630"/>
                <a:gd name="connsiteX37" fmla="*/ 489284 w 4569687"/>
                <a:gd name="connsiteY37" fmla="*/ 2361575 h 3741630"/>
                <a:gd name="connsiteX38" fmla="*/ 508084 w 4569687"/>
                <a:gd name="connsiteY38" fmla="*/ 2367411 h 3741630"/>
                <a:gd name="connsiteX39" fmla="*/ 503849 w 4569687"/>
                <a:gd name="connsiteY39" fmla="*/ 2325400 h 3741630"/>
                <a:gd name="connsiteX40" fmla="*/ 1121688 w 4569687"/>
                <a:gd name="connsiteY40" fmla="*/ 1707561 h 3741630"/>
                <a:gd name="connsiteX41" fmla="*/ 1246204 w 4569687"/>
                <a:gd name="connsiteY41" fmla="*/ 1720113 h 3741630"/>
                <a:gd name="connsiteX42" fmla="*/ 1284356 w 4569687"/>
                <a:gd name="connsiteY42" fmla="*/ 1731957 h 3741630"/>
                <a:gd name="connsiteX43" fmla="*/ 1305976 w 4569687"/>
                <a:gd name="connsiteY43" fmla="*/ 1705754 h 3741630"/>
                <a:gd name="connsiteX44" fmla="*/ 1742854 w 4569687"/>
                <a:gd name="connsiteY44" fmla="*/ 1524793 h 3741630"/>
                <a:gd name="connsiteX45" fmla="*/ 1760288 w 4569687"/>
                <a:gd name="connsiteY45" fmla="*/ 1526551 h 3741630"/>
                <a:gd name="connsiteX46" fmla="*/ 1748032 w 4569687"/>
                <a:gd name="connsiteY46" fmla="*/ 1487068 h 3741630"/>
                <a:gd name="connsiteX47" fmla="*/ 1742854 w 4569687"/>
                <a:gd name="connsiteY47" fmla="*/ 1435701 h 3741630"/>
                <a:gd name="connsiteX48" fmla="*/ 1946367 w 4569687"/>
                <a:gd name="connsiteY48" fmla="*/ 1185999 h 3741630"/>
                <a:gd name="connsiteX49" fmla="*/ 1956892 w 4569687"/>
                <a:gd name="connsiteY49" fmla="*/ 1184938 h 3741630"/>
                <a:gd name="connsiteX50" fmla="*/ 1963928 w 4569687"/>
                <a:gd name="connsiteY50" fmla="*/ 1115143 h 3741630"/>
                <a:gd name="connsiteX51" fmla="*/ 2450363 w 4569687"/>
                <a:gd name="connsiteY51" fmla="*/ 718687 h 3741630"/>
                <a:gd name="connsiteX52" fmla="*/ 2520904 w 4569687"/>
                <a:gd name="connsiteY52" fmla="*/ 725798 h 3741630"/>
                <a:gd name="connsiteX53" fmla="*/ 2611712 w 4569687"/>
                <a:gd name="connsiteY53" fmla="*/ 0 h 3741630"/>
                <a:gd name="connsiteX0" fmla="*/ 2611712 w 4569687"/>
                <a:gd name="connsiteY0" fmla="*/ 0 h 3734730"/>
                <a:gd name="connsiteX1" fmla="*/ 2927539 w 4569687"/>
                <a:gd name="connsiteY1" fmla="*/ 0 h 3734730"/>
                <a:gd name="connsiteX2" fmla="*/ 3010471 w 4569687"/>
                <a:gd name="connsiteY2" fmla="*/ 662843 h 3734730"/>
                <a:gd name="connsiteX3" fmla="*/ 3062414 w 4569687"/>
                <a:gd name="connsiteY3" fmla="*/ 672782 h 3734730"/>
                <a:gd name="connsiteX4" fmla="*/ 3375104 w 4569687"/>
                <a:gd name="connsiteY4" fmla="*/ 893768 h 3734730"/>
                <a:gd name="connsiteX5" fmla="*/ 3401966 w 4569687"/>
                <a:gd name="connsiteY5" fmla="*/ 943258 h 3734730"/>
                <a:gd name="connsiteX6" fmla="*/ 3444529 w 4569687"/>
                <a:gd name="connsiteY6" fmla="*/ 938967 h 3734730"/>
                <a:gd name="connsiteX7" fmla="*/ 3941882 w 4569687"/>
                <a:gd name="connsiteY7" fmla="*/ 1268635 h 3734730"/>
                <a:gd name="connsiteX8" fmla="*/ 3950232 w 4569687"/>
                <a:gd name="connsiteY8" fmla="*/ 1295533 h 3734730"/>
                <a:gd name="connsiteX9" fmla="*/ 3968452 w 4569687"/>
                <a:gd name="connsiteY9" fmla="*/ 1289878 h 3734730"/>
                <a:gd name="connsiteX10" fmla="*/ 4041773 w 4569687"/>
                <a:gd name="connsiteY10" fmla="*/ 1282486 h 3734730"/>
                <a:gd name="connsiteX11" fmla="*/ 4398197 w 4569687"/>
                <a:gd name="connsiteY11" fmla="*/ 1572980 h 3734730"/>
                <a:gd name="connsiteX12" fmla="*/ 4401113 w 4569687"/>
                <a:gd name="connsiteY12" fmla="*/ 1601912 h 3734730"/>
                <a:gd name="connsiteX13" fmla="*/ 4509768 w 4569687"/>
                <a:gd name="connsiteY13" fmla="*/ 1612865 h 3734730"/>
                <a:gd name="connsiteX14" fmla="*/ 4569687 w 4569687"/>
                <a:gd name="connsiteY14" fmla="*/ 1630661 h 3734730"/>
                <a:gd name="connsiteX15" fmla="*/ 4569687 w 4569687"/>
                <a:gd name="connsiteY15" fmla="*/ 3685776 h 3734730"/>
                <a:gd name="connsiteX16" fmla="*/ 4479175 w 4569687"/>
                <a:gd name="connsiteY16" fmla="*/ 3694900 h 3734730"/>
                <a:gd name="connsiteX17" fmla="*/ 4083674 w 4569687"/>
                <a:gd name="connsiteY17" fmla="*/ 3574092 h 3734730"/>
                <a:gd name="connsiteX18" fmla="*/ 4051094 w 4569687"/>
                <a:gd name="connsiteY18" fmla="*/ 3547210 h 3734730"/>
                <a:gd name="connsiteX19" fmla="*/ 4009782 w 4569687"/>
                <a:gd name="connsiteY19" fmla="*/ 3581295 h 3734730"/>
                <a:gd name="connsiteX20" fmla="*/ 3782104 w 4569687"/>
                <a:gd name="connsiteY20" fmla="*/ 3650841 h 3734730"/>
                <a:gd name="connsiteX21" fmla="*/ 3494159 w 4569687"/>
                <a:gd name="connsiteY21" fmla="*/ 3531570 h 3734730"/>
                <a:gd name="connsiteX22" fmla="*/ 3452428 w 4569687"/>
                <a:gd name="connsiteY22" fmla="*/ 3480992 h 3734730"/>
                <a:gd name="connsiteX23" fmla="*/ 3441126 w 4569687"/>
                <a:gd name="connsiteY23" fmla="*/ 3501813 h 3734730"/>
                <a:gd name="connsiteX24" fmla="*/ 3103456 w 4569687"/>
                <a:gd name="connsiteY24" fmla="*/ 3681351 h 3734730"/>
                <a:gd name="connsiteX25" fmla="*/ 2815511 w 4569687"/>
                <a:gd name="connsiteY25" fmla="*/ 3562080 h 3734730"/>
                <a:gd name="connsiteX26" fmla="*/ 2772231 w 4569687"/>
                <a:gd name="connsiteY26" fmla="*/ 3509625 h 3734730"/>
                <a:gd name="connsiteX27" fmla="*/ 2697608 w 4569687"/>
                <a:gd name="connsiteY27" fmla="*/ 3571194 h 3734730"/>
                <a:gd name="connsiteX28" fmla="*/ 2162552 w 4569687"/>
                <a:gd name="connsiteY28" fmla="*/ 3734631 h 3734730"/>
                <a:gd name="connsiteX29" fmla="*/ 1390478 w 4569687"/>
                <a:gd name="connsiteY29" fmla="*/ 3368488 h 3734730"/>
                <a:gd name="connsiteX30" fmla="*/ 1046262 w 4569687"/>
                <a:gd name="connsiteY30" fmla="*/ 3459623 h 3734730"/>
                <a:gd name="connsiteX31" fmla="*/ 647319 w 4569687"/>
                <a:gd name="connsiteY31" fmla="*/ 3134475 h 3734730"/>
                <a:gd name="connsiteX32" fmla="*/ 642925 w 4569687"/>
                <a:gd name="connsiteY32" fmla="*/ 3090891 h 3734730"/>
                <a:gd name="connsiteX33" fmla="*/ 634894 w 4569687"/>
                <a:gd name="connsiteY33" fmla="*/ 3098188 h 3734730"/>
                <a:gd name="connsiteX34" fmla="*/ 407216 w 4569687"/>
                <a:gd name="connsiteY34" fmla="*/ 3167734 h 3734730"/>
                <a:gd name="connsiteX35" fmla="*/ 0 w 4569687"/>
                <a:gd name="connsiteY35" fmla="*/ 2760518 h 3734730"/>
                <a:gd name="connsiteX36" fmla="*/ 407216 w 4569687"/>
                <a:gd name="connsiteY36" fmla="*/ 2353302 h 3734730"/>
                <a:gd name="connsiteX37" fmla="*/ 489284 w 4569687"/>
                <a:gd name="connsiteY37" fmla="*/ 2361575 h 3734730"/>
                <a:gd name="connsiteX38" fmla="*/ 508084 w 4569687"/>
                <a:gd name="connsiteY38" fmla="*/ 2367411 h 3734730"/>
                <a:gd name="connsiteX39" fmla="*/ 503849 w 4569687"/>
                <a:gd name="connsiteY39" fmla="*/ 2325400 h 3734730"/>
                <a:gd name="connsiteX40" fmla="*/ 1121688 w 4569687"/>
                <a:gd name="connsiteY40" fmla="*/ 1707561 h 3734730"/>
                <a:gd name="connsiteX41" fmla="*/ 1246204 w 4569687"/>
                <a:gd name="connsiteY41" fmla="*/ 1720113 h 3734730"/>
                <a:gd name="connsiteX42" fmla="*/ 1284356 w 4569687"/>
                <a:gd name="connsiteY42" fmla="*/ 1731957 h 3734730"/>
                <a:gd name="connsiteX43" fmla="*/ 1305976 w 4569687"/>
                <a:gd name="connsiteY43" fmla="*/ 1705754 h 3734730"/>
                <a:gd name="connsiteX44" fmla="*/ 1742854 w 4569687"/>
                <a:gd name="connsiteY44" fmla="*/ 1524793 h 3734730"/>
                <a:gd name="connsiteX45" fmla="*/ 1760288 w 4569687"/>
                <a:gd name="connsiteY45" fmla="*/ 1526551 h 3734730"/>
                <a:gd name="connsiteX46" fmla="*/ 1748032 w 4569687"/>
                <a:gd name="connsiteY46" fmla="*/ 1487068 h 3734730"/>
                <a:gd name="connsiteX47" fmla="*/ 1742854 w 4569687"/>
                <a:gd name="connsiteY47" fmla="*/ 1435701 h 3734730"/>
                <a:gd name="connsiteX48" fmla="*/ 1946367 w 4569687"/>
                <a:gd name="connsiteY48" fmla="*/ 1185999 h 3734730"/>
                <a:gd name="connsiteX49" fmla="*/ 1956892 w 4569687"/>
                <a:gd name="connsiteY49" fmla="*/ 1184938 h 3734730"/>
                <a:gd name="connsiteX50" fmla="*/ 1963928 w 4569687"/>
                <a:gd name="connsiteY50" fmla="*/ 1115143 h 3734730"/>
                <a:gd name="connsiteX51" fmla="*/ 2450363 w 4569687"/>
                <a:gd name="connsiteY51" fmla="*/ 718687 h 3734730"/>
                <a:gd name="connsiteX52" fmla="*/ 2520904 w 4569687"/>
                <a:gd name="connsiteY52" fmla="*/ 725798 h 3734730"/>
                <a:gd name="connsiteX53" fmla="*/ 2611712 w 4569687"/>
                <a:gd name="connsiteY53" fmla="*/ 0 h 3734730"/>
                <a:gd name="connsiteX0" fmla="*/ 2611712 w 4569687"/>
                <a:gd name="connsiteY0" fmla="*/ 0 h 3734730"/>
                <a:gd name="connsiteX1" fmla="*/ 2927539 w 4569687"/>
                <a:gd name="connsiteY1" fmla="*/ 0 h 3734730"/>
                <a:gd name="connsiteX2" fmla="*/ 3010471 w 4569687"/>
                <a:gd name="connsiteY2" fmla="*/ 662843 h 3734730"/>
                <a:gd name="connsiteX3" fmla="*/ 3062414 w 4569687"/>
                <a:gd name="connsiteY3" fmla="*/ 672782 h 3734730"/>
                <a:gd name="connsiteX4" fmla="*/ 3375104 w 4569687"/>
                <a:gd name="connsiteY4" fmla="*/ 893768 h 3734730"/>
                <a:gd name="connsiteX5" fmla="*/ 3401966 w 4569687"/>
                <a:gd name="connsiteY5" fmla="*/ 943258 h 3734730"/>
                <a:gd name="connsiteX6" fmla="*/ 3444529 w 4569687"/>
                <a:gd name="connsiteY6" fmla="*/ 938967 h 3734730"/>
                <a:gd name="connsiteX7" fmla="*/ 3941882 w 4569687"/>
                <a:gd name="connsiteY7" fmla="*/ 1268635 h 3734730"/>
                <a:gd name="connsiteX8" fmla="*/ 3950232 w 4569687"/>
                <a:gd name="connsiteY8" fmla="*/ 1295533 h 3734730"/>
                <a:gd name="connsiteX9" fmla="*/ 3968452 w 4569687"/>
                <a:gd name="connsiteY9" fmla="*/ 1289878 h 3734730"/>
                <a:gd name="connsiteX10" fmla="*/ 4041773 w 4569687"/>
                <a:gd name="connsiteY10" fmla="*/ 1282486 h 3734730"/>
                <a:gd name="connsiteX11" fmla="*/ 4398197 w 4569687"/>
                <a:gd name="connsiteY11" fmla="*/ 1572980 h 3734730"/>
                <a:gd name="connsiteX12" fmla="*/ 4401113 w 4569687"/>
                <a:gd name="connsiteY12" fmla="*/ 1601912 h 3734730"/>
                <a:gd name="connsiteX13" fmla="*/ 4509768 w 4569687"/>
                <a:gd name="connsiteY13" fmla="*/ 1612865 h 3734730"/>
                <a:gd name="connsiteX14" fmla="*/ 4569687 w 4569687"/>
                <a:gd name="connsiteY14" fmla="*/ 1630661 h 3734730"/>
                <a:gd name="connsiteX15" fmla="*/ 4569687 w 4569687"/>
                <a:gd name="connsiteY15" fmla="*/ 3685776 h 3734730"/>
                <a:gd name="connsiteX16" fmla="*/ 4479175 w 4569687"/>
                <a:gd name="connsiteY16" fmla="*/ 3694900 h 3734730"/>
                <a:gd name="connsiteX17" fmla="*/ 4083674 w 4569687"/>
                <a:gd name="connsiteY17" fmla="*/ 3574092 h 3734730"/>
                <a:gd name="connsiteX18" fmla="*/ 4051094 w 4569687"/>
                <a:gd name="connsiteY18" fmla="*/ 3547210 h 3734730"/>
                <a:gd name="connsiteX19" fmla="*/ 4009782 w 4569687"/>
                <a:gd name="connsiteY19" fmla="*/ 3581295 h 3734730"/>
                <a:gd name="connsiteX20" fmla="*/ 3782104 w 4569687"/>
                <a:gd name="connsiteY20" fmla="*/ 3650841 h 3734730"/>
                <a:gd name="connsiteX21" fmla="*/ 3494159 w 4569687"/>
                <a:gd name="connsiteY21" fmla="*/ 3531570 h 3734730"/>
                <a:gd name="connsiteX22" fmla="*/ 3452428 w 4569687"/>
                <a:gd name="connsiteY22" fmla="*/ 3480992 h 3734730"/>
                <a:gd name="connsiteX23" fmla="*/ 3441126 w 4569687"/>
                <a:gd name="connsiteY23" fmla="*/ 3501813 h 3734730"/>
                <a:gd name="connsiteX24" fmla="*/ 3103456 w 4569687"/>
                <a:gd name="connsiteY24" fmla="*/ 3681351 h 3734730"/>
                <a:gd name="connsiteX25" fmla="*/ 2815511 w 4569687"/>
                <a:gd name="connsiteY25" fmla="*/ 3562080 h 3734730"/>
                <a:gd name="connsiteX26" fmla="*/ 2772231 w 4569687"/>
                <a:gd name="connsiteY26" fmla="*/ 3509625 h 3734730"/>
                <a:gd name="connsiteX27" fmla="*/ 2697608 w 4569687"/>
                <a:gd name="connsiteY27" fmla="*/ 3571194 h 3734730"/>
                <a:gd name="connsiteX28" fmla="*/ 2162552 w 4569687"/>
                <a:gd name="connsiteY28" fmla="*/ 3734631 h 3734730"/>
                <a:gd name="connsiteX29" fmla="*/ 1390478 w 4569687"/>
                <a:gd name="connsiteY29" fmla="*/ 3368488 h 3734730"/>
                <a:gd name="connsiteX30" fmla="*/ 1046262 w 4569687"/>
                <a:gd name="connsiteY30" fmla="*/ 3459623 h 3734730"/>
                <a:gd name="connsiteX31" fmla="*/ 647319 w 4569687"/>
                <a:gd name="connsiteY31" fmla="*/ 3134475 h 3734730"/>
                <a:gd name="connsiteX32" fmla="*/ 642925 w 4569687"/>
                <a:gd name="connsiteY32" fmla="*/ 3090891 h 3734730"/>
                <a:gd name="connsiteX33" fmla="*/ 634894 w 4569687"/>
                <a:gd name="connsiteY33" fmla="*/ 3098188 h 3734730"/>
                <a:gd name="connsiteX34" fmla="*/ 407216 w 4569687"/>
                <a:gd name="connsiteY34" fmla="*/ 3167734 h 3734730"/>
                <a:gd name="connsiteX35" fmla="*/ 0 w 4569687"/>
                <a:gd name="connsiteY35" fmla="*/ 2760518 h 3734730"/>
                <a:gd name="connsiteX36" fmla="*/ 407216 w 4569687"/>
                <a:gd name="connsiteY36" fmla="*/ 2353302 h 3734730"/>
                <a:gd name="connsiteX37" fmla="*/ 489284 w 4569687"/>
                <a:gd name="connsiteY37" fmla="*/ 2361575 h 3734730"/>
                <a:gd name="connsiteX38" fmla="*/ 508084 w 4569687"/>
                <a:gd name="connsiteY38" fmla="*/ 2367411 h 3734730"/>
                <a:gd name="connsiteX39" fmla="*/ 503849 w 4569687"/>
                <a:gd name="connsiteY39" fmla="*/ 2325400 h 3734730"/>
                <a:gd name="connsiteX40" fmla="*/ 1121688 w 4569687"/>
                <a:gd name="connsiteY40" fmla="*/ 1707561 h 3734730"/>
                <a:gd name="connsiteX41" fmla="*/ 1246204 w 4569687"/>
                <a:gd name="connsiteY41" fmla="*/ 1720113 h 3734730"/>
                <a:gd name="connsiteX42" fmla="*/ 1284356 w 4569687"/>
                <a:gd name="connsiteY42" fmla="*/ 1731957 h 3734730"/>
                <a:gd name="connsiteX43" fmla="*/ 1305976 w 4569687"/>
                <a:gd name="connsiteY43" fmla="*/ 1705754 h 3734730"/>
                <a:gd name="connsiteX44" fmla="*/ 1742854 w 4569687"/>
                <a:gd name="connsiteY44" fmla="*/ 1524793 h 3734730"/>
                <a:gd name="connsiteX45" fmla="*/ 1760288 w 4569687"/>
                <a:gd name="connsiteY45" fmla="*/ 1526551 h 3734730"/>
                <a:gd name="connsiteX46" fmla="*/ 1748032 w 4569687"/>
                <a:gd name="connsiteY46" fmla="*/ 1487068 h 3734730"/>
                <a:gd name="connsiteX47" fmla="*/ 1742854 w 4569687"/>
                <a:gd name="connsiteY47" fmla="*/ 1435701 h 3734730"/>
                <a:gd name="connsiteX48" fmla="*/ 1946367 w 4569687"/>
                <a:gd name="connsiteY48" fmla="*/ 1185999 h 3734730"/>
                <a:gd name="connsiteX49" fmla="*/ 1956892 w 4569687"/>
                <a:gd name="connsiteY49" fmla="*/ 1184938 h 3734730"/>
                <a:gd name="connsiteX50" fmla="*/ 1963928 w 4569687"/>
                <a:gd name="connsiteY50" fmla="*/ 1115143 h 3734730"/>
                <a:gd name="connsiteX51" fmla="*/ 2450363 w 4569687"/>
                <a:gd name="connsiteY51" fmla="*/ 718687 h 3734730"/>
                <a:gd name="connsiteX52" fmla="*/ 2520904 w 4569687"/>
                <a:gd name="connsiteY52" fmla="*/ 725798 h 3734730"/>
                <a:gd name="connsiteX53" fmla="*/ 2611712 w 4569687"/>
                <a:gd name="connsiteY53" fmla="*/ 0 h 3734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4569687" h="3734730">
                  <a:moveTo>
                    <a:pt x="2611712" y="0"/>
                  </a:moveTo>
                  <a:lnTo>
                    <a:pt x="2927539" y="0"/>
                  </a:lnTo>
                  <a:lnTo>
                    <a:pt x="3010471" y="662843"/>
                  </a:lnTo>
                  <a:lnTo>
                    <a:pt x="3062414" y="672782"/>
                  </a:lnTo>
                  <a:cubicBezTo>
                    <a:pt x="3191764" y="706062"/>
                    <a:pt x="3302353" y="786083"/>
                    <a:pt x="3375104" y="893768"/>
                  </a:cubicBezTo>
                  <a:lnTo>
                    <a:pt x="3401966" y="943258"/>
                  </a:lnTo>
                  <a:lnTo>
                    <a:pt x="3444529" y="938967"/>
                  </a:lnTo>
                  <a:cubicBezTo>
                    <a:pt x="3668109" y="938967"/>
                    <a:pt x="3859940" y="1074903"/>
                    <a:pt x="3941882" y="1268635"/>
                  </a:cubicBezTo>
                  <a:lnTo>
                    <a:pt x="3950232" y="1295533"/>
                  </a:lnTo>
                  <a:lnTo>
                    <a:pt x="3968452" y="1289878"/>
                  </a:lnTo>
                  <a:cubicBezTo>
                    <a:pt x="3992135" y="1285031"/>
                    <a:pt x="4016657" y="1282486"/>
                    <a:pt x="4041773" y="1282486"/>
                  </a:cubicBezTo>
                  <a:cubicBezTo>
                    <a:pt x="4217586" y="1282486"/>
                    <a:pt x="4364272" y="1407196"/>
                    <a:pt x="4398197" y="1572980"/>
                  </a:cubicBezTo>
                  <a:lnTo>
                    <a:pt x="4401113" y="1601912"/>
                  </a:lnTo>
                  <a:lnTo>
                    <a:pt x="4509768" y="1612865"/>
                  </a:lnTo>
                  <a:lnTo>
                    <a:pt x="4569687" y="1630661"/>
                  </a:lnTo>
                  <a:lnTo>
                    <a:pt x="4569687" y="3685776"/>
                  </a:lnTo>
                  <a:lnTo>
                    <a:pt x="4479175" y="3694900"/>
                  </a:lnTo>
                  <a:cubicBezTo>
                    <a:pt x="4332673" y="3694900"/>
                    <a:pt x="4196572" y="3650364"/>
                    <a:pt x="4083674" y="3574092"/>
                  </a:cubicBezTo>
                  <a:lnTo>
                    <a:pt x="4051094" y="3547210"/>
                  </a:lnTo>
                  <a:lnTo>
                    <a:pt x="4009782" y="3581295"/>
                  </a:lnTo>
                  <a:cubicBezTo>
                    <a:pt x="3944790" y="3625203"/>
                    <a:pt x="3866441" y="3650841"/>
                    <a:pt x="3782104" y="3650841"/>
                  </a:cubicBezTo>
                  <a:cubicBezTo>
                    <a:pt x="3669655" y="3650841"/>
                    <a:pt x="3567851" y="3605262"/>
                    <a:pt x="3494159" y="3531570"/>
                  </a:cubicBezTo>
                  <a:lnTo>
                    <a:pt x="3452428" y="3480992"/>
                  </a:lnTo>
                  <a:lnTo>
                    <a:pt x="3441126" y="3501813"/>
                  </a:lnTo>
                  <a:cubicBezTo>
                    <a:pt x="3367946" y="3610134"/>
                    <a:pt x="3244018" y="3681351"/>
                    <a:pt x="3103456" y="3681351"/>
                  </a:cubicBezTo>
                  <a:cubicBezTo>
                    <a:pt x="2991007" y="3681351"/>
                    <a:pt x="2889203" y="3635772"/>
                    <a:pt x="2815511" y="3562080"/>
                  </a:cubicBezTo>
                  <a:lnTo>
                    <a:pt x="2772231" y="3509625"/>
                  </a:lnTo>
                  <a:lnTo>
                    <a:pt x="2697608" y="3571194"/>
                  </a:lnTo>
                  <a:cubicBezTo>
                    <a:pt x="2544873" y="3674380"/>
                    <a:pt x="2382991" y="3737583"/>
                    <a:pt x="2162552" y="3734631"/>
                  </a:cubicBezTo>
                  <a:cubicBezTo>
                    <a:pt x="1740716" y="3728982"/>
                    <a:pt x="1534323" y="3547967"/>
                    <a:pt x="1390478" y="3368488"/>
                  </a:cubicBezTo>
                  <a:cubicBezTo>
                    <a:pt x="1316786" y="3442180"/>
                    <a:pt x="1170122" y="3498625"/>
                    <a:pt x="1046262" y="3459623"/>
                  </a:cubicBezTo>
                  <a:cubicBezTo>
                    <a:pt x="922402" y="3420621"/>
                    <a:pt x="685290" y="3320037"/>
                    <a:pt x="647319" y="3134475"/>
                  </a:cubicBezTo>
                  <a:lnTo>
                    <a:pt x="642925" y="3090891"/>
                  </a:lnTo>
                  <a:lnTo>
                    <a:pt x="634894" y="3098188"/>
                  </a:lnTo>
                  <a:cubicBezTo>
                    <a:pt x="569902" y="3142096"/>
                    <a:pt x="491553" y="3167734"/>
                    <a:pt x="407216" y="3167734"/>
                  </a:cubicBezTo>
                  <a:cubicBezTo>
                    <a:pt x="182317" y="3167734"/>
                    <a:pt x="0" y="2985417"/>
                    <a:pt x="0" y="2760518"/>
                  </a:cubicBezTo>
                  <a:cubicBezTo>
                    <a:pt x="0" y="2535619"/>
                    <a:pt x="182317" y="2353302"/>
                    <a:pt x="407216" y="2353302"/>
                  </a:cubicBezTo>
                  <a:cubicBezTo>
                    <a:pt x="435328" y="2353302"/>
                    <a:pt x="462775" y="2356151"/>
                    <a:pt x="489284" y="2361575"/>
                  </a:cubicBezTo>
                  <a:lnTo>
                    <a:pt x="508084" y="2367411"/>
                  </a:lnTo>
                  <a:lnTo>
                    <a:pt x="503849" y="2325400"/>
                  </a:lnTo>
                  <a:cubicBezTo>
                    <a:pt x="503849" y="1984177"/>
                    <a:pt x="780465" y="1707561"/>
                    <a:pt x="1121688" y="1707561"/>
                  </a:cubicBezTo>
                  <a:cubicBezTo>
                    <a:pt x="1164341" y="1707561"/>
                    <a:pt x="1205984" y="1711883"/>
                    <a:pt x="1246204" y="1720113"/>
                  </a:cubicBezTo>
                  <a:lnTo>
                    <a:pt x="1284356" y="1731957"/>
                  </a:lnTo>
                  <a:lnTo>
                    <a:pt x="1305976" y="1705754"/>
                  </a:lnTo>
                  <a:cubicBezTo>
                    <a:pt x="1417783" y="1593947"/>
                    <a:pt x="1572242" y="1524793"/>
                    <a:pt x="1742854" y="1524793"/>
                  </a:cubicBezTo>
                  <a:lnTo>
                    <a:pt x="1760288" y="1526551"/>
                  </a:lnTo>
                  <a:lnTo>
                    <a:pt x="1748032" y="1487068"/>
                  </a:lnTo>
                  <a:cubicBezTo>
                    <a:pt x="1744637" y="1470476"/>
                    <a:pt x="1742854" y="1453297"/>
                    <a:pt x="1742854" y="1435701"/>
                  </a:cubicBezTo>
                  <a:cubicBezTo>
                    <a:pt x="1742854" y="1312531"/>
                    <a:pt x="1830222" y="1209766"/>
                    <a:pt x="1946367" y="1185999"/>
                  </a:cubicBezTo>
                  <a:lnTo>
                    <a:pt x="1956892" y="1184938"/>
                  </a:lnTo>
                  <a:lnTo>
                    <a:pt x="1963928" y="1115143"/>
                  </a:lnTo>
                  <a:cubicBezTo>
                    <a:pt x="2010227" y="888886"/>
                    <a:pt x="2210419" y="718687"/>
                    <a:pt x="2450363" y="718687"/>
                  </a:cubicBezTo>
                  <a:lnTo>
                    <a:pt x="2520904" y="725798"/>
                  </a:lnTo>
                  <a:lnTo>
                    <a:pt x="261171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xmlns="" id="{D0429EA9-A20D-4800-80F6-48970138B795}"/>
                </a:ext>
              </a:extLst>
            </p:cNvPr>
            <p:cNvGrpSpPr/>
            <p:nvPr userDrawn="1"/>
          </p:nvGrpSpPr>
          <p:grpSpPr>
            <a:xfrm>
              <a:off x="6992136" y="387072"/>
              <a:ext cx="704897" cy="1355021"/>
              <a:chOff x="5304862" y="-789923"/>
              <a:chExt cx="645890" cy="1241591"/>
            </a:xfrm>
          </p:grpSpPr>
          <p:grpSp>
            <p:nvGrpSpPr>
              <p:cNvPr id="9" name="그룹 8">
                <a:extLst>
                  <a:ext uri="{FF2B5EF4-FFF2-40B4-BE49-F238E27FC236}">
                    <a16:creationId xmlns:a16="http://schemas.microsoft.com/office/drawing/2014/main" xmlns="" id="{4817FF4C-CE41-4E26-9FB9-CB745F3234F3}"/>
                  </a:ext>
                </a:extLst>
              </p:cNvPr>
              <p:cNvGrpSpPr/>
              <p:nvPr userDrawn="1"/>
            </p:nvGrpSpPr>
            <p:grpSpPr>
              <a:xfrm>
                <a:off x="5377232" y="-789923"/>
                <a:ext cx="495969" cy="1052585"/>
                <a:chOff x="5868144" y="-857099"/>
                <a:chExt cx="495969" cy="1052585"/>
              </a:xfrm>
            </p:grpSpPr>
            <p:sp>
              <p:nvSpPr>
                <p:cNvPr id="16" name="이등변 삼각형 49">
                  <a:extLst>
                    <a:ext uri="{FF2B5EF4-FFF2-40B4-BE49-F238E27FC236}">
                      <a16:creationId xmlns:a16="http://schemas.microsoft.com/office/drawing/2014/main" xmlns="" id="{688B8353-32F5-4D6E-81D9-D597B60FA9D3}"/>
                    </a:ext>
                  </a:extLst>
                </p:cNvPr>
                <p:cNvSpPr/>
                <p:nvPr userDrawn="1"/>
              </p:nvSpPr>
              <p:spPr>
                <a:xfrm>
                  <a:off x="5868144" y="-853769"/>
                  <a:ext cx="495969" cy="1049255"/>
                </a:xfrm>
                <a:custGeom>
                  <a:avLst/>
                  <a:gdLst>
                    <a:gd name="connsiteX0" fmla="*/ 0 w 311344"/>
                    <a:gd name="connsiteY0" fmla="*/ 1049255 h 1049255"/>
                    <a:gd name="connsiteX1" fmla="*/ 155672 w 311344"/>
                    <a:gd name="connsiteY1" fmla="*/ 0 h 1049255"/>
                    <a:gd name="connsiteX2" fmla="*/ 311344 w 311344"/>
                    <a:gd name="connsiteY2" fmla="*/ 1049255 h 1049255"/>
                    <a:gd name="connsiteX3" fmla="*/ 0 w 311344"/>
                    <a:gd name="connsiteY3" fmla="*/ 1049255 h 1049255"/>
                    <a:gd name="connsiteX0" fmla="*/ 45684 w 357028"/>
                    <a:gd name="connsiteY0" fmla="*/ 1049255 h 1049255"/>
                    <a:gd name="connsiteX1" fmla="*/ 201356 w 357028"/>
                    <a:gd name="connsiteY1" fmla="*/ 0 h 1049255"/>
                    <a:gd name="connsiteX2" fmla="*/ 357028 w 357028"/>
                    <a:gd name="connsiteY2" fmla="*/ 1049255 h 1049255"/>
                    <a:gd name="connsiteX3" fmla="*/ 45684 w 357028"/>
                    <a:gd name="connsiteY3" fmla="*/ 1049255 h 1049255"/>
                    <a:gd name="connsiteX0" fmla="*/ 45684 w 416158"/>
                    <a:gd name="connsiteY0" fmla="*/ 1049255 h 1049255"/>
                    <a:gd name="connsiteX1" fmla="*/ 201356 w 416158"/>
                    <a:gd name="connsiteY1" fmla="*/ 0 h 1049255"/>
                    <a:gd name="connsiteX2" fmla="*/ 357028 w 416158"/>
                    <a:gd name="connsiteY2" fmla="*/ 1049255 h 1049255"/>
                    <a:gd name="connsiteX3" fmla="*/ 45684 w 416158"/>
                    <a:gd name="connsiteY3" fmla="*/ 1049255 h 1049255"/>
                    <a:gd name="connsiteX0" fmla="*/ 87161 w 457635"/>
                    <a:gd name="connsiteY0" fmla="*/ 1049255 h 1049255"/>
                    <a:gd name="connsiteX1" fmla="*/ 242833 w 457635"/>
                    <a:gd name="connsiteY1" fmla="*/ 0 h 1049255"/>
                    <a:gd name="connsiteX2" fmla="*/ 398505 w 457635"/>
                    <a:gd name="connsiteY2" fmla="*/ 1049255 h 1049255"/>
                    <a:gd name="connsiteX3" fmla="*/ 87161 w 457635"/>
                    <a:gd name="connsiteY3" fmla="*/ 1049255 h 1049255"/>
                    <a:gd name="connsiteX0" fmla="*/ 87161 w 500627"/>
                    <a:gd name="connsiteY0" fmla="*/ 1049255 h 1049255"/>
                    <a:gd name="connsiteX1" fmla="*/ 242833 w 500627"/>
                    <a:gd name="connsiteY1" fmla="*/ 0 h 1049255"/>
                    <a:gd name="connsiteX2" fmla="*/ 398505 w 500627"/>
                    <a:gd name="connsiteY2" fmla="*/ 1049255 h 1049255"/>
                    <a:gd name="connsiteX3" fmla="*/ 87161 w 500627"/>
                    <a:gd name="connsiteY3" fmla="*/ 1049255 h 1049255"/>
                    <a:gd name="connsiteX0" fmla="*/ 91187 w 504653"/>
                    <a:gd name="connsiteY0" fmla="*/ 1049255 h 1049255"/>
                    <a:gd name="connsiteX1" fmla="*/ 246859 w 504653"/>
                    <a:gd name="connsiteY1" fmla="*/ 0 h 1049255"/>
                    <a:gd name="connsiteX2" fmla="*/ 402531 w 504653"/>
                    <a:gd name="connsiteY2" fmla="*/ 1049255 h 1049255"/>
                    <a:gd name="connsiteX3" fmla="*/ 91187 w 504653"/>
                    <a:gd name="connsiteY3" fmla="*/ 1049255 h 1049255"/>
                    <a:gd name="connsiteX0" fmla="*/ 91187 w 500775"/>
                    <a:gd name="connsiteY0" fmla="*/ 1049255 h 1049255"/>
                    <a:gd name="connsiteX1" fmla="*/ 246859 w 500775"/>
                    <a:gd name="connsiteY1" fmla="*/ 0 h 1049255"/>
                    <a:gd name="connsiteX2" fmla="*/ 402531 w 500775"/>
                    <a:gd name="connsiteY2" fmla="*/ 1049255 h 1049255"/>
                    <a:gd name="connsiteX3" fmla="*/ 91187 w 500775"/>
                    <a:gd name="connsiteY3" fmla="*/ 1049255 h 1049255"/>
                    <a:gd name="connsiteX0" fmla="*/ 91187 w 484758"/>
                    <a:gd name="connsiteY0" fmla="*/ 1049255 h 1049255"/>
                    <a:gd name="connsiteX1" fmla="*/ 246859 w 484758"/>
                    <a:gd name="connsiteY1" fmla="*/ 0 h 1049255"/>
                    <a:gd name="connsiteX2" fmla="*/ 402531 w 484758"/>
                    <a:gd name="connsiteY2" fmla="*/ 1049255 h 1049255"/>
                    <a:gd name="connsiteX3" fmla="*/ 91187 w 484758"/>
                    <a:gd name="connsiteY3" fmla="*/ 1049255 h 1049255"/>
                    <a:gd name="connsiteX0" fmla="*/ 91187 w 488692"/>
                    <a:gd name="connsiteY0" fmla="*/ 1049255 h 1049255"/>
                    <a:gd name="connsiteX1" fmla="*/ 246859 w 488692"/>
                    <a:gd name="connsiteY1" fmla="*/ 0 h 1049255"/>
                    <a:gd name="connsiteX2" fmla="*/ 402531 w 488692"/>
                    <a:gd name="connsiteY2" fmla="*/ 1049255 h 1049255"/>
                    <a:gd name="connsiteX3" fmla="*/ 91187 w 488692"/>
                    <a:gd name="connsiteY3" fmla="*/ 1049255 h 1049255"/>
                    <a:gd name="connsiteX0" fmla="*/ 91187 w 492707"/>
                    <a:gd name="connsiteY0" fmla="*/ 1049255 h 1049255"/>
                    <a:gd name="connsiteX1" fmla="*/ 246859 w 492707"/>
                    <a:gd name="connsiteY1" fmla="*/ 0 h 1049255"/>
                    <a:gd name="connsiteX2" fmla="*/ 402531 w 492707"/>
                    <a:gd name="connsiteY2" fmla="*/ 1049255 h 1049255"/>
                    <a:gd name="connsiteX3" fmla="*/ 91187 w 492707"/>
                    <a:gd name="connsiteY3" fmla="*/ 1049255 h 1049255"/>
                    <a:gd name="connsiteX0" fmla="*/ 95257 w 496777"/>
                    <a:gd name="connsiteY0" fmla="*/ 1049255 h 1049255"/>
                    <a:gd name="connsiteX1" fmla="*/ 250929 w 496777"/>
                    <a:gd name="connsiteY1" fmla="*/ 0 h 1049255"/>
                    <a:gd name="connsiteX2" fmla="*/ 406601 w 496777"/>
                    <a:gd name="connsiteY2" fmla="*/ 1049255 h 1049255"/>
                    <a:gd name="connsiteX3" fmla="*/ 95257 w 496777"/>
                    <a:gd name="connsiteY3" fmla="*/ 1049255 h 1049255"/>
                    <a:gd name="connsiteX0" fmla="*/ 95257 w 485293"/>
                    <a:gd name="connsiteY0" fmla="*/ 1049255 h 1049255"/>
                    <a:gd name="connsiteX1" fmla="*/ 250929 w 485293"/>
                    <a:gd name="connsiteY1" fmla="*/ 0 h 1049255"/>
                    <a:gd name="connsiteX2" fmla="*/ 406601 w 485293"/>
                    <a:gd name="connsiteY2" fmla="*/ 1049255 h 1049255"/>
                    <a:gd name="connsiteX3" fmla="*/ 95257 w 485293"/>
                    <a:gd name="connsiteY3" fmla="*/ 1049255 h 1049255"/>
                    <a:gd name="connsiteX0" fmla="*/ 95257 w 494828"/>
                    <a:gd name="connsiteY0" fmla="*/ 1049255 h 1049255"/>
                    <a:gd name="connsiteX1" fmla="*/ 250929 w 494828"/>
                    <a:gd name="connsiteY1" fmla="*/ 0 h 1049255"/>
                    <a:gd name="connsiteX2" fmla="*/ 406601 w 494828"/>
                    <a:gd name="connsiteY2" fmla="*/ 1049255 h 1049255"/>
                    <a:gd name="connsiteX3" fmla="*/ 95257 w 494828"/>
                    <a:gd name="connsiteY3" fmla="*/ 1049255 h 1049255"/>
                    <a:gd name="connsiteX0" fmla="*/ 95257 w 493814"/>
                    <a:gd name="connsiteY0" fmla="*/ 1049255 h 1049255"/>
                    <a:gd name="connsiteX1" fmla="*/ 250929 w 493814"/>
                    <a:gd name="connsiteY1" fmla="*/ 0 h 1049255"/>
                    <a:gd name="connsiteX2" fmla="*/ 406601 w 493814"/>
                    <a:gd name="connsiteY2" fmla="*/ 1049255 h 1049255"/>
                    <a:gd name="connsiteX3" fmla="*/ 95257 w 493814"/>
                    <a:gd name="connsiteY3" fmla="*/ 1049255 h 1049255"/>
                    <a:gd name="connsiteX0" fmla="*/ 95257 w 496864"/>
                    <a:gd name="connsiteY0" fmla="*/ 1049255 h 1049255"/>
                    <a:gd name="connsiteX1" fmla="*/ 250929 w 496864"/>
                    <a:gd name="connsiteY1" fmla="*/ 0 h 1049255"/>
                    <a:gd name="connsiteX2" fmla="*/ 406601 w 496864"/>
                    <a:gd name="connsiteY2" fmla="*/ 1049255 h 1049255"/>
                    <a:gd name="connsiteX3" fmla="*/ 95257 w 496864"/>
                    <a:gd name="connsiteY3" fmla="*/ 1049255 h 1049255"/>
                    <a:gd name="connsiteX0" fmla="*/ 95257 w 497887"/>
                    <a:gd name="connsiteY0" fmla="*/ 1049255 h 1049255"/>
                    <a:gd name="connsiteX1" fmla="*/ 250929 w 497887"/>
                    <a:gd name="connsiteY1" fmla="*/ 0 h 1049255"/>
                    <a:gd name="connsiteX2" fmla="*/ 406601 w 497887"/>
                    <a:gd name="connsiteY2" fmla="*/ 1049255 h 1049255"/>
                    <a:gd name="connsiteX3" fmla="*/ 95257 w 497887"/>
                    <a:gd name="connsiteY3" fmla="*/ 1049255 h 1049255"/>
                    <a:gd name="connsiteX0" fmla="*/ 95257 w 495969"/>
                    <a:gd name="connsiteY0" fmla="*/ 1049255 h 1049255"/>
                    <a:gd name="connsiteX1" fmla="*/ 250929 w 495969"/>
                    <a:gd name="connsiteY1" fmla="*/ 0 h 1049255"/>
                    <a:gd name="connsiteX2" fmla="*/ 406601 w 495969"/>
                    <a:gd name="connsiteY2" fmla="*/ 1049255 h 1049255"/>
                    <a:gd name="connsiteX3" fmla="*/ 95257 w 495969"/>
                    <a:gd name="connsiteY3" fmla="*/ 1049255 h 10492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95969" h="1049255">
                      <a:moveTo>
                        <a:pt x="95257" y="1049255"/>
                      </a:moveTo>
                      <a:cubicBezTo>
                        <a:pt x="6676" y="723357"/>
                        <a:pt x="-121664" y="317947"/>
                        <a:pt x="250929" y="0"/>
                      </a:cubicBezTo>
                      <a:cubicBezTo>
                        <a:pt x="612920" y="328549"/>
                        <a:pt x="489882" y="781667"/>
                        <a:pt x="406601" y="1049255"/>
                      </a:cubicBezTo>
                      <a:lnTo>
                        <a:pt x="95257" y="1049255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7" name="자유형: 도형 16">
                  <a:extLst>
                    <a:ext uri="{FF2B5EF4-FFF2-40B4-BE49-F238E27FC236}">
                      <a16:creationId xmlns:a16="http://schemas.microsoft.com/office/drawing/2014/main" xmlns="" id="{155478D4-44EA-48AE-860F-E368AD673D03}"/>
                    </a:ext>
                  </a:extLst>
                </p:cNvPr>
                <p:cNvSpPr/>
                <p:nvPr userDrawn="1"/>
              </p:nvSpPr>
              <p:spPr>
                <a:xfrm>
                  <a:off x="5939427" y="102551"/>
                  <a:ext cx="364003" cy="92935"/>
                </a:xfrm>
                <a:custGeom>
                  <a:avLst/>
                  <a:gdLst>
                    <a:gd name="connsiteX0" fmla="*/ 0 w 364003"/>
                    <a:gd name="connsiteY0" fmla="*/ 0 h 92935"/>
                    <a:gd name="connsiteX1" fmla="*/ 364003 w 364003"/>
                    <a:gd name="connsiteY1" fmla="*/ 0 h 92935"/>
                    <a:gd name="connsiteX2" fmla="*/ 336518 w 364003"/>
                    <a:gd name="connsiteY2" fmla="*/ 92935 h 92935"/>
                    <a:gd name="connsiteX3" fmla="*/ 25174 w 364003"/>
                    <a:gd name="connsiteY3" fmla="*/ 92935 h 929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64003" h="92935">
                      <a:moveTo>
                        <a:pt x="0" y="0"/>
                      </a:moveTo>
                      <a:lnTo>
                        <a:pt x="364003" y="0"/>
                      </a:lnTo>
                      <a:lnTo>
                        <a:pt x="336518" y="92935"/>
                      </a:lnTo>
                      <a:lnTo>
                        <a:pt x="25174" y="92935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" name="자유형: 도형 17">
                  <a:extLst>
                    <a:ext uri="{FF2B5EF4-FFF2-40B4-BE49-F238E27FC236}">
                      <a16:creationId xmlns:a16="http://schemas.microsoft.com/office/drawing/2014/main" xmlns="" id="{1861CCC0-CB32-42D2-947D-1907817DDDAE}"/>
                    </a:ext>
                  </a:extLst>
                </p:cNvPr>
                <p:cNvSpPr/>
                <p:nvPr userDrawn="1"/>
              </p:nvSpPr>
              <p:spPr>
                <a:xfrm>
                  <a:off x="5893989" y="-857099"/>
                  <a:ext cx="444279" cy="350537"/>
                </a:xfrm>
                <a:custGeom>
                  <a:avLst/>
                  <a:gdLst>
                    <a:gd name="connsiteX0" fmla="*/ 227272 w 444279"/>
                    <a:gd name="connsiteY0" fmla="*/ 0 h 350537"/>
                    <a:gd name="connsiteX1" fmla="*/ 440556 w 444279"/>
                    <a:gd name="connsiteY1" fmla="*/ 335046 h 350537"/>
                    <a:gd name="connsiteX2" fmla="*/ 444279 w 444279"/>
                    <a:gd name="connsiteY2" fmla="*/ 350537 h 350537"/>
                    <a:gd name="connsiteX3" fmla="*/ 0 w 444279"/>
                    <a:gd name="connsiteY3" fmla="*/ 350537 h 350537"/>
                    <a:gd name="connsiteX4" fmla="*/ 8223 w 444279"/>
                    <a:gd name="connsiteY4" fmla="*/ 318604 h 350537"/>
                    <a:gd name="connsiteX5" fmla="*/ 227272 w 444279"/>
                    <a:gd name="connsiteY5" fmla="*/ 0 h 350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4279" h="350537">
                      <a:moveTo>
                        <a:pt x="227272" y="0"/>
                      </a:moveTo>
                      <a:cubicBezTo>
                        <a:pt x="340394" y="102672"/>
                        <a:pt x="406151" y="217508"/>
                        <a:pt x="440556" y="335046"/>
                      </a:cubicBezTo>
                      <a:lnTo>
                        <a:pt x="444279" y="350537"/>
                      </a:lnTo>
                      <a:lnTo>
                        <a:pt x="0" y="350537"/>
                      </a:lnTo>
                      <a:lnTo>
                        <a:pt x="8223" y="318604"/>
                      </a:lnTo>
                      <a:cubicBezTo>
                        <a:pt x="43321" y="207258"/>
                        <a:pt x="110837" y="99358"/>
                        <a:pt x="22727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xmlns="" id="{E3ED5D5D-DC92-4BF6-B431-CE8E43382FD0}"/>
                  </a:ext>
                </a:extLst>
              </p:cNvPr>
              <p:cNvSpPr/>
              <p:nvPr userDrawn="1"/>
            </p:nvSpPr>
            <p:spPr>
              <a:xfrm>
                <a:off x="5535216" y="-351600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xmlns="" id="{57F372C6-9816-462E-83F5-DFD56E8AF164}"/>
                  </a:ext>
                </a:extLst>
              </p:cNvPr>
              <p:cNvSpPr/>
              <p:nvPr userDrawn="1"/>
            </p:nvSpPr>
            <p:spPr>
              <a:xfrm flipH="1">
                <a:off x="5614416" y="6445"/>
                <a:ext cx="21600" cy="432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자유형: 도형 13">
                <a:extLst>
                  <a:ext uri="{FF2B5EF4-FFF2-40B4-BE49-F238E27FC236}">
                    <a16:creationId xmlns:a16="http://schemas.microsoft.com/office/drawing/2014/main" xmlns="" id="{F07321F0-763D-431A-87E5-1BD5F333CAE1}"/>
                  </a:ext>
                </a:extLst>
              </p:cNvPr>
              <p:cNvSpPr/>
              <p:nvPr userDrawn="1"/>
            </p:nvSpPr>
            <p:spPr>
              <a:xfrm>
                <a:off x="5304862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자유형: 도형 14">
                <a:extLst>
                  <a:ext uri="{FF2B5EF4-FFF2-40B4-BE49-F238E27FC236}">
                    <a16:creationId xmlns:a16="http://schemas.microsoft.com/office/drawing/2014/main" xmlns="" id="{D39A1E25-A8B6-4EE4-8AC8-D262A0C0D580}"/>
                  </a:ext>
                </a:extLst>
              </p:cNvPr>
              <p:cNvSpPr/>
              <p:nvPr userDrawn="1"/>
            </p:nvSpPr>
            <p:spPr>
              <a:xfrm flipH="1">
                <a:off x="5807099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43653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30765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7256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4948014"/>
            <a:ext cx="9144000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3F6939C0-0F9C-4BB0-BE6D-CDFDBD48B8E1}"/>
              </a:ext>
            </a:extLst>
          </p:cNvPr>
          <p:cNvGrpSpPr/>
          <p:nvPr userDrawn="1"/>
        </p:nvGrpSpPr>
        <p:grpSpPr>
          <a:xfrm>
            <a:off x="8001641" y="3940074"/>
            <a:ext cx="1142359" cy="1189066"/>
            <a:chOff x="4572000" y="387072"/>
            <a:chExt cx="4569687" cy="4756528"/>
          </a:xfrm>
        </p:grpSpPr>
        <p:sp>
          <p:nvSpPr>
            <p:cNvPr id="7" name="자유형: 도형 6">
              <a:extLst>
                <a:ext uri="{FF2B5EF4-FFF2-40B4-BE49-F238E27FC236}">
                  <a16:creationId xmlns:a16="http://schemas.microsoft.com/office/drawing/2014/main" xmlns="" id="{D9278269-D816-4377-921A-50AEC083B847}"/>
                </a:ext>
              </a:extLst>
            </p:cNvPr>
            <p:cNvSpPr/>
            <p:nvPr userDrawn="1"/>
          </p:nvSpPr>
          <p:spPr>
            <a:xfrm>
              <a:off x="4572000" y="1408870"/>
              <a:ext cx="4569687" cy="3734730"/>
            </a:xfrm>
            <a:custGeom>
              <a:avLst/>
              <a:gdLst>
                <a:gd name="connsiteX0" fmla="*/ 2611712 w 4569687"/>
                <a:gd name="connsiteY0" fmla="*/ 0 h 3734631"/>
                <a:gd name="connsiteX1" fmla="*/ 2927539 w 4569687"/>
                <a:gd name="connsiteY1" fmla="*/ 0 h 3734631"/>
                <a:gd name="connsiteX2" fmla="*/ 3010471 w 4569687"/>
                <a:gd name="connsiteY2" fmla="*/ 662843 h 3734631"/>
                <a:gd name="connsiteX3" fmla="*/ 3062414 w 4569687"/>
                <a:gd name="connsiteY3" fmla="*/ 672782 h 3734631"/>
                <a:gd name="connsiteX4" fmla="*/ 3375104 w 4569687"/>
                <a:gd name="connsiteY4" fmla="*/ 893768 h 3734631"/>
                <a:gd name="connsiteX5" fmla="*/ 3401966 w 4569687"/>
                <a:gd name="connsiteY5" fmla="*/ 943258 h 3734631"/>
                <a:gd name="connsiteX6" fmla="*/ 3444529 w 4569687"/>
                <a:gd name="connsiteY6" fmla="*/ 938967 h 3734631"/>
                <a:gd name="connsiteX7" fmla="*/ 3941882 w 4569687"/>
                <a:gd name="connsiteY7" fmla="*/ 1268635 h 3734631"/>
                <a:gd name="connsiteX8" fmla="*/ 3950232 w 4569687"/>
                <a:gd name="connsiteY8" fmla="*/ 1295533 h 3734631"/>
                <a:gd name="connsiteX9" fmla="*/ 3968452 w 4569687"/>
                <a:gd name="connsiteY9" fmla="*/ 1289878 h 3734631"/>
                <a:gd name="connsiteX10" fmla="*/ 4041773 w 4569687"/>
                <a:gd name="connsiteY10" fmla="*/ 1282486 h 3734631"/>
                <a:gd name="connsiteX11" fmla="*/ 4398197 w 4569687"/>
                <a:gd name="connsiteY11" fmla="*/ 1572980 h 3734631"/>
                <a:gd name="connsiteX12" fmla="*/ 4401113 w 4569687"/>
                <a:gd name="connsiteY12" fmla="*/ 1601912 h 3734631"/>
                <a:gd name="connsiteX13" fmla="*/ 4509768 w 4569687"/>
                <a:gd name="connsiteY13" fmla="*/ 1612865 h 3734631"/>
                <a:gd name="connsiteX14" fmla="*/ 4569687 w 4569687"/>
                <a:gd name="connsiteY14" fmla="*/ 1630661 h 3734631"/>
                <a:gd name="connsiteX15" fmla="*/ 4569687 w 4569687"/>
                <a:gd name="connsiteY15" fmla="*/ 3685776 h 3734631"/>
                <a:gd name="connsiteX16" fmla="*/ 4479175 w 4569687"/>
                <a:gd name="connsiteY16" fmla="*/ 3694900 h 3734631"/>
                <a:gd name="connsiteX17" fmla="*/ 4083674 w 4569687"/>
                <a:gd name="connsiteY17" fmla="*/ 3574092 h 3734631"/>
                <a:gd name="connsiteX18" fmla="*/ 4051094 w 4569687"/>
                <a:gd name="connsiteY18" fmla="*/ 3547210 h 3734631"/>
                <a:gd name="connsiteX19" fmla="*/ 4009782 w 4569687"/>
                <a:gd name="connsiteY19" fmla="*/ 3581295 h 3734631"/>
                <a:gd name="connsiteX20" fmla="*/ 3782104 w 4569687"/>
                <a:gd name="connsiteY20" fmla="*/ 3650841 h 3734631"/>
                <a:gd name="connsiteX21" fmla="*/ 3494159 w 4569687"/>
                <a:gd name="connsiteY21" fmla="*/ 3531570 h 3734631"/>
                <a:gd name="connsiteX22" fmla="*/ 3452428 w 4569687"/>
                <a:gd name="connsiteY22" fmla="*/ 3480992 h 3734631"/>
                <a:gd name="connsiteX23" fmla="*/ 3441126 w 4569687"/>
                <a:gd name="connsiteY23" fmla="*/ 3501813 h 3734631"/>
                <a:gd name="connsiteX24" fmla="*/ 3103456 w 4569687"/>
                <a:gd name="connsiteY24" fmla="*/ 3681351 h 3734631"/>
                <a:gd name="connsiteX25" fmla="*/ 2815511 w 4569687"/>
                <a:gd name="connsiteY25" fmla="*/ 3562080 h 3734631"/>
                <a:gd name="connsiteX26" fmla="*/ 2772231 w 4569687"/>
                <a:gd name="connsiteY26" fmla="*/ 3509625 h 3734631"/>
                <a:gd name="connsiteX27" fmla="*/ 2697608 w 4569687"/>
                <a:gd name="connsiteY27" fmla="*/ 3571194 h 3734631"/>
                <a:gd name="connsiteX28" fmla="*/ 2162552 w 4569687"/>
                <a:gd name="connsiteY28" fmla="*/ 3734631 h 3734631"/>
                <a:gd name="connsiteX29" fmla="*/ 1369010 w 4569687"/>
                <a:gd name="connsiteY29" fmla="*/ 3312708 h 3734631"/>
                <a:gd name="connsiteX30" fmla="*/ 1363923 w 4569687"/>
                <a:gd name="connsiteY30" fmla="*/ 3304336 h 3734631"/>
                <a:gd name="connsiteX31" fmla="*/ 1334207 w 4569687"/>
                <a:gd name="connsiteY31" fmla="*/ 3340352 h 3734631"/>
                <a:gd name="connsiteX32" fmla="*/ 1046262 w 4569687"/>
                <a:gd name="connsiteY32" fmla="*/ 3459623 h 3734631"/>
                <a:gd name="connsiteX33" fmla="*/ 647319 w 4569687"/>
                <a:gd name="connsiteY33" fmla="*/ 3134475 h 3734631"/>
                <a:gd name="connsiteX34" fmla="*/ 642925 w 4569687"/>
                <a:gd name="connsiteY34" fmla="*/ 3090891 h 3734631"/>
                <a:gd name="connsiteX35" fmla="*/ 634894 w 4569687"/>
                <a:gd name="connsiteY35" fmla="*/ 3098188 h 3734631"/>
                <a:gd name="connsiteX36" fmla="*/ 407216 w 4569687"/>
                <a:gd name="connsiteY36" fmla="*/ 3167734 h 3734631"/>
                <a:gd name="connsiteX37" fmla="*/ 0 w 4569687"/>
                <a:gd name="connsiteY37" fmla="*/ 2760518 h 3734631"/>
                <a:gd name="connsiteX38" fmla="*/ 407216 w 4569687"/>
                <a:gd name="connsiteY38" fmla="*/ 2353302 h 3734631"/>
                <a:gd name="connsiteX39" fmla="*/ 489284 w 4569687"/>
                <a:gd name="connsiteY39" fmla="*/ 2361575 h 3734631"/>
                <a:gd name="connsiteX40" fmla="*/ 508084 w 4569687"/>
                <a:gd name="connsiteY40" fmla="*/ 2367411 h 3734631"/>
                <a:gd name="connsiteX41" fmla="*/ 503849 w 4569687"/>
                <a:gd name="connsiteY41" fmla="*/ 2325400 h 3734631"/>
                <a:gd name="connsiteX42" fmla="*/ 1121688 w 4569687"/>
                <a:gd name="connsiteY42" fmla="*/ 1707561 h 3734631"/>
                <a:gd name="connsiteX43" fmla="*/ 1246204 w 4569687"/>
                <a:gd name="connsiteY43" fmla="*/ 1720113 h 3734631"/>
                <a:gd name="connsiteX44" fmla="*/ 1284356 w 4569687"/>
                <a:gd name="connsiteY44" fmla="*/ 1731957 h 3734631"/>
                <a:gd name="connsiteX45" fmla="*/ 1305976 w 4569687"/>
                <a:gd name="connsiteY45" fmla="*/ 1705754 h 3734631"/>
                <a:gd name="connsiteX46" fmla="*/ 1742854 w 4569687"/>
                <a:gd name="connsiteY46" fmla="*/ 1524793 h 3734631"/>
                <a:gd name="connsiteX47" fmla="*/ 1760288 w 4569687"/>
                <a:gd name="connsiteY47" fmla="*/ 1526551 h 3734631"/>
                <a:gd name="connsiteX48" fmla="*/ 1748032 w 4569687"/>
                <a:gd name="connsiteY48" fmla="*/ 1487068 h 3734631"/>
                <a:gd name="connsiteX49" fmla="*/ 1742854 w 4569687"/>
                <a:gd name="connsiteY49" fmla="*/ 1435701 h 3734631"/>
                <a:gd name="connsiteX50" fmla="*/ 1946367 w 4569687"/>
                <a:gd name="connsiteY50" fmla="*/ 1185999 h 3734631"/>
                <a:gd name="connsiteX51" fmla="*/ 1956892 w 4569687"/>
                <a:gd name="connsiteY51" fmla="*/ 1184938 h 3734631"/>
                <a:gd name="connsiteX52" fmla="*/ 1963928 w 4569687"/>
                <a:gd name="connsiteY52" fmla="*/ 1115143 h 3734631"/>
                <a:gd name="connsiteX53" fmla="*/ 2450363 w 4569687"/>
                <a:gd name="connsiteY53" fmla="*/ 718687 h 3734631"/>
                <a:gd name="connsiteX54" fmla="*/ 2520904 w 4569687"/>
                <a:gd name="connsiteY54" fmla="*/ 725798 h 3734631"/>
                <a:gd name="connsiteX0" fmla="*/ 2611712 w 4569687"/>
                <a:gd name="connsiteY0" fmla="*/ 0 h 3734631"/>
                <a:gd name="connsiteX1" fmla="*/ 2927539 w 4569687"/>
                <a:gd name="connsiteY1" fmla="*/ 0 h 3734631"/>
                <a:gd name="connsiteX2" fmla="*/ 3010471 w 4569687"/>
                <a:gd name="connsiteY2" fmla="*/ 662843 h 3734631"/>
                <a:gd name="connsiteX3" fmla="*/ 3062414 w 4569687"/>
                <a:gd name="connsiteY3" fmla="*/ 672782 h 3734631"/>
                <a:gd name="connsiteX4" fmla="*/ 3375104 w 4569687"/>
                <a:gd name="connsiteY4" fmla="*/ 893768 h 3734631"/>
                <a:gd name="connsiteX5" fmla="*/ 3401966 w 4569687"/>
                <a:gd name="connsiteY5" fmla="*/ 943258 h 3734631"/>
                <a:gd name="connsiteX6" fmla="*/ 3444529 w 4569687"/>
                <a:gd name="connsiteY6" fmla="*/ 938967 h 3734631"/>
                <a:gd name="connsiteX7" fmla="*/ 3941882 w 4569687"/>
                <a:gd name="connsiteY7" fmla="*/ 1268635 h 3734631"/>
                <a:gd name="connsiteX8" fmla="*/ 3950232 w 4569687"/>
                <a:gd name="connsiteY8" fmla="*/ 1295533 h 3734631"/>
                <a:gd name="connsiteX9" fmla="*/ 3968452 w 4569687"/>
                <a:gd name="connsiteY9" fmla="*/ 1289878 h 3734631"/>
                <a:gd name="connsiteX10" fmla="*/ 4041773 w 4569687"/>
                <a:gd name="connsiteY10" fmla="*/ 1282486 h 3734631"/>
                <a:gd name="connsiteX11" fmla="*/ 4398197 w 4569687"/>
                <a:gd name="connsiteY11" fmla="*/ 1572980 h 3734631"/>
                <a:gd name="connsiteX12" fmla="*/ 4401113 w 4569687"/>
                <a:gd name="connsiteY12" fmla="*/ 1601912 h 3734631"/>
                <a:gd name="connsiteX13" fmla="*/ 4509768 w 4569687"/>
                <a:gd name="connsiteY13" fmla="*/ 1612865 h 3734631"/>
                <a:gd name="connsiteX14" fmla="*/ 4569687 w 4569687"/>
                <a:gd name="connsiteY14" fmla="*/ 1630661 h 3734631"/>
                <a:gd name="connsiteX15" fmla="*/ 4569687 w 4569687"/>
                <a:gd name="connsiteY15" fmla="*/ 3685776 h 3734631"/>
                <a:gd name="connsiteX16" fmla="*/ 4479175 w 4569687"/>
                <a:gd name="connsiteY16" fmla="*/ 3694900 h 3734631"/>
                <a:gd name="connsiteX17" fmla="*/ 4083674 w 4569687"/>
                <a:gd name="connsiteY17" fmla="*/ 3574092 h 3734631"/>
                <a:gd name="connsiteX18" fmla="*/ 4051094 w 4569687"/>
                <a:gd name="connsiteY18" fmla="*/ 3547210 h 3734631"/>
                <a:gd name="connsiteX19" fmla="*/ 4009782 w 4569687"/>
                <a:gd name="connsiteY19" fmla="*/ 3581295 h 3734631"/>
                <a:gd name="connsiteX20" fmla="*/ 3782104 w 4569687"/>
                <a:gd name="connsiteY20" fmla="*/ 3650841 h 3734631"/>
                <a:gd name="connsiteX21" fmla="*/ 3494159 w 4569687"/>
                <a:gd name="connsiteY21" fmla="*/ 3531570 h 3734631"/>
                <a:gd name="connsiteX22" fmla="*/ 3452428 w 4569687"/>
                <a:gd name="connsiteY22" fmla="*/ 3480992 h 3734631"/>
                <a:gd name="connsiteX23" fmla="*/ 3441126 w 4569687"/>
                <a:gd name="connsiteY23" fmla="*/ 3501813 h 3734631"/>
                <a:gd name="connsiteX24" fmla="*/ 3103456 w 4569687"/>
                <a:gd name="connsiteY24" fmla="*/ 3681351 h 3734631"/>
                <a:gd name="connsiteX25" fmla="*/ 2815511 w 4569687"/>
                <a:gd name="connsiteY25" fmla="*/ 3562080 h 3734631"/>
                <a:gd name="connsiteX26" fmla="*/ 2772231 w 4569687"/>
                <a:gd name="connsiteY26" fmla="*/ 3509625 h 3734631"/>
                <a:gd name="connsiteX27" fmla="*/ 2697608 w 4569687"/>
                <a:gd name="connsiteY27" fmla="*/ 3571194 h 3734631"/>
                <a:gd name="connsiteX28" fmla="*/ 2162552 w 4569687"/>
                <a:gd name="connsiteY28" fmla="*/ 3734631 h 3734631"/>
                <a:gd name="connsiteX29" fmla="*/ 1369010 w 4569687"/>
                <a:gd name="connsiteY29" fmla="*/ 3312708 h 3734631"/>
                <a:gd name="connsiteX30" fmla="*/ 1334207 w 4569687"/>
                <a:gd name="connsiteY30" fmla="*/ 3340352 h 3734631"/>
                <a:gd name="connsiteX31" fmla="*/ 1046262 w 4569687"/>
                <a:gd name="connsiteY31" fmla="*/ 3459623 h 3734631"/>
                <a:gd name="connsiteX32" fmla="*/ 647319 w 4569687"/>
                <a:gd name="connsiteY32" fmla="*/ 3134475 h 3734631"/>
                <a:gd name="connsiteX33" fmla="*/ 642925 w 4569687"/>
                <a:gd name="connsiteY33" fmla="*/ 3090891 h 3734631"/>
                <a:gd name="connsiteX34" fmla="*/ 634894 w 4569687"/>
                <a:gd name="connsiteY34" fmla="*/ 3098188 h 3734631"/>
                <a:gd name="connsiteX35" fmla="*/ 407216 w 4569687"/>
                <a:gd name="connsiteY35" fmla="*/ 3167734 h 3734631"/>
                <a:gd name="connsiteX36" fmla="*/ 0 w 4569687"/>
                <a:gd name="connsiteY36" fmla="*/ 2760518 h 3734631"/>
                <a:gd name="connsiteX37" fmla="*/ 407216 w 4569687"/>
                <a:gd name="connsiteY37" fmla="*/ 2353302 h 3734631"/>
                <a:gd name="connsiteX38" fmla="*/ 489284 w 4569687"/>
                <a:gd name="connsiteY38" fmla="*/ 2361575 h 3734631"/>
                <a:gd name="connsiteX39" fmla="*/ 508084 w 4569687"/>
                <a:gd name="connsiteY39" fmla="*/ 2367411 h 3734631"/>
                <a:gd name="connsiteX40" fmla="*/ 503849 w 4569687"/>
                <a:gd name="connsiteY40" fmla="*/ 2325400 h 3734631"/>
                <a:gd name="connsiteX41" fmla="*/ 1121688 w 4569687"/>
                <a:gd name="connsiteY41" fmla="*/ 1707561 h 3734631"/>
                <a:gd name="connsiteX42" fmla="*/ 1246204 w 4569687"/>
                <a:gd name="connsiteY42" fmla="*/ 1720113 h 3734631"/>
                <a:gd name="connsiteX43" fmla="*/ 1284356 w 4569687"/>
                <a:gd name="connsiteY43" fmla="*/ 1731957 h 3734631"/>
                <a:gd name="connsiteX44" fmla="*/ 1305976 w 4569687"/>
                <a:gd name="connsiteY44" fmla="*/ 1705754 h 3734631"/>
                <a:gd name="connsiteX45" fmla="*/ 1742854 w 4569687"/>
                <a:gd name="connsiteY45" fmla="*/ 1524793 h 3734631"/>
                <a:gd name="connsiteX46" fmla="*/ 1760288 w 4569687"/>
                <a:gd name="connsiteY46" fmla="*/ 1526551 h 3734631"/>
                <a:gd name="connsiteX47" fmla="*/ 1748032 w 4569687"/>
                <a:gd name="connsiteY47" fmla="*/ 1487068 h 3734631"/>
                <a:gd name="connsiteX48" fmla="*/ 1742854 w 4569687"/>
                <a:gd name="connsiteY48" fmla="*/ 1435701 h 3734631"/>
                <a:gd name="connsiteX49" fmla="*/ 1946367 w 4569687"/>
                <a:gd name="connsiteY49" fmla="*/ 1185999 h 3734631"/>
                <a:gd name="connsiteX50" fmla="*/ 1956892 w 4569687"/>
                <a:gd name="connsiteY50" fmla="*/ 1184938 h 3734631"/>
                <a:gd name="connsiteX51" fmla="*/ 1963928 w 4569687"/>
                <a:gd name="connsiteY51" fmla="*/ 1115143 h 3734631"/>
                <a:gd name="connsiteX52" fmla="*/ 2450363 w 4569687"/>
                <a:gd name="connsiteY52" fmla="*/ 718687 h 3734631"/>
                <a:gd name="connsiteX53" fmla="*/ 2520904 w 4569687"/>
                <a:gd name="connsiteY53" fmla="*/ 725798 h 3734631"/>
                <a:gd name="connsiteX54" fmla="*/ 2611712 w 4569687"/>
                <a:gd name="connsiteY54" fmla="*/ 0 h 3734631"/>
                <a:gd name="connsiteX0" fmla="*/ 2611712 w 4569687"/>
                <a:gd name="connsiteY0" fmla="*/ 0 h 3743131"/>
                <a:gd name="connsiteX1" fmla="*/ 2927539 w 4569687"/>
                <a:gd name="connsiteY1" fmla="*/ 0 h 3743131"/>
                <a:gd name="connsiteX2" fmla="*/ 3010471 w 4569687"/>
                <a:gd name="connsiteY2" fmla="*/ 662843 h 3743131"/>
                <a:gd name="connsiteX3" fmla="*/ 3062414 w 4569687"/>
                <a:gd name="connsiteY3" fmla="*/ 672782 h 3743131"/>
                <a:gd name="connsiteX4" fmla="*/ 3375104 w 4569687"/>
                <a:gd name="connsiteY4" fmla="*/ 893768 h 3743131"/>
                <a:gd name="connsiteX5" fmla="*/ 3401966 w 4569687"/>
                <a:gd name="connsiteY5" fmla="*/ 943258 h 3743131"/>
                <a:gd name="connsiteX6" fmla="*/ 3444529 w 4569687"/>
                <a:gd name="connsiteY6" fmla="*/ 938967 h 3743131"/>
                <a:gd name="connsiteX7" fmla="*/ 3941882 w 4569687"/>
                <a:gd name="connsiteY7" fmla="*/ 1268635 h 3743131"/>
                <a:gd name="connsiteX8" fmla="*/ 3950232 w 4569687"/>
                <a:gd name="connsiteY8" fmla="*/ 1295533 h 3743131"/>
                <a:gd name="connsiteX9" fmla="*/ 3968452 w 4569687"/>
                <a:gd name="connsiteY9" fmla="*/ 1289878 h 3743131"/>
                <a:gd name="connsiteX10" fmla="*/ 4041773 w 4569687"/>
                <a:gd name="connsiteY10" fmla="*/ 1282486 h 3743131"/>
                <a:gd name="connsiteX11" fmla="*/ 4398197 w 4569687"/>
                <a:gd name="connsiteY11" fmla="*/ 1572980 h 3743131"/>
                <a:gd name="connsiteX12" fmla="*/ 4401113 w 4569687"/>
                <a:gd name="connsiteY12" fmla="*/ 1601912 h 3743131"/>
                <a:gd name="connsiteX13" fmla="*/ 4509768 w 4569687"/>
                <a:gd name="connsiteY13" fmla="*/ 1612865 h 3743131"/>
                <a:gd name="connsiteX14" fmla="*/ 4569687 w 4569687"/>
                <a:gd name="connsiteY14" fmla="*/ 1630661 h 3743131"/>
                <a:gd name="connsiteX15" fmla="*/ 4569687 w 4569687"/>
                <a:gd name="connsiteY15" fmla="*/ 3685776 h 3743131"/>
                <a:gd name="connsiteX16" fmla="*/ 4479175 w 4569687"/>
                <a:gd name="connsiteY16" fmla="*/ 3694900 h 3743131"/>
                <a:gd name="connsiteX17" fmla="*/ 4083674 w 4569687"/>
                <a:gd name="connsiteY17" fmla="*/ 3574092 h 3743131"/>
                <a:gd name="connsiteX18" fmla="*/ 4051094 w 4569687"/>
                <a:gd name="connsiteY18" fmla="*/ 3547210 h 3743131"/>
                <a:gd name="connsiteX19" fmla="*/ 4009782 w 4569687"/>
                <a:gd name="connsiteY19" fmla="*/ 3581295 h 3743131"/>
                <a:gd name="connsiteX20" fmla="*/ 3782104 w 4569687"/>
                <a:gd name="connsiteY20" fmla="*/ 3650841 h 3743131"/>
                <a:gd name="connsiteX21" fmla="*/ 3494159 w 4569687"/>
                <a:gd name="connsiteY21" fmla="*/ 3531570 h 3743131"/>
                <a:gd name="connsiteX22" fmla="*/ 3452428 w 4569687"/>
                <a:gd name="connsiteY22" fmla="*/ 3480992 h 3743131"/>
                <a:gd name="connsiteX23" fmla="*/ 3441126 w 4569687"/>
                <a:gd name="connsiteY23" fmla="*/ 3501813 h 3743131"/>
                <a:gd name="connsiteX24" fmla="*/ 3103456 w 4569687"/>
                <a:gd name="connsiteY24" fmla="*/ 3681351 h 3743131"/>
                <a:gd name="connsiteX25" fmla="*/ 2815511 w 4569687"/>
                <a:gd name="connsiteY25" fmla="*/ 3562080 h 3743131"/>
                <a:gd name="connsiteX26" fmla="*/ 2772231 w 4569687"/>
                <a:gd name="connsiteY26" fmla="*/ 3509625 h 3743131"/>
                <a:gd name="connsiteX27" fmla="*/ 2697608 w 4569687"/>
                <a:gd name="connsiteY27" fmla="*/ 3571194 h 3743131"/>
                <a:gd name="connsiteX28" fmla="*/ 2162552 w 4569687"/>
                <a:gd name="connsiteY28" fmla="*/ 3734631 h 3743131"/>
                <a:gd name="connsiteX29" fmla="*/ 1334207 w 4569687"/>
                <a:gd name="connsiteY29" fmla="*/ 3340352 h 3743131"/>
                <a:gd name="connsiteX30" fmla="*/ 1046262 w 4569687"/>
                <a:gd name="connsiteY30" fmla="*/ 3459623 h 3743131"/>
                <a:gd name="connsiteX31" fmla="*/ 647319 w 4569687"/>
                <a:gd name="connsiteY31" fmla="*/ 3134475 h 3743131"/>
                <a:gd name="connsiteX32" fmla="*/ 642925 w 4569687"/>
                <a:gd name="connsiteY32" fmla="*/ 3090891 h 3743131"/>
                <a:gd name="connsiteX33" fmla="*/ 634894 w 4569687"/>
                <a:gd name="connsiteY33" fmla="*/ 3098188 h 3743131"/>
                <a:gd name="connsiteX34" fmla="*/ 407216 w 4569687"/>
                <a:gd name="connsiteY34" fmla="*/ 3167734 h 3743131"/>
                <a:gd name="connsiteX35" fmla="*/ 0 w 4569687"/>
                <a:gd name="connsiteY35" fmla="*/ 2760518 h 3743131"/>
                <a:gd name="connsiteX36" fmla="*/ 407216 w 4569687"/>
                <a:gd name="connsiteY36" fmla="*/ 2353302 h 3743131"/>
                <a:gd name="connsiteX37" fmla="*/ 489284 w 4569687"/>
                <a:gd name="connsiteY37" fmla="*/ 2361575 h 3743131"/>
                <a:gd name="connsiteX38" fmla="*/ 508084 w 4569687"/>
                <a:gd name="connsiteY38" fmla="*/ 2367411 h 3743131"/>
                <a:gd name="connsiteX39" fmla="*/ 503849 w 4569687"/>
                <a:gd name="connsiteY39" fmla="*/ 2325400 h 3743131"/>
                <a:gd name="connsiteX40" fmla="*/ 1121688 w 4569687"/>
                <a:gd name="connsiteY40" fmla="*/ 1707561 h 3743131"/>
                <a:gd name="connsiteX41" fmla="*/ 1246204 w 4569687"/>
                <a:gd name="connsiteY41" fmla="*/ 1720113 h 3743131"/>
                <a:gd name="connsiteX42" fmla="*/ 1284356 w 4569687"/>
                <a:gd name="connsiteY42" fmla="*/ 1731957 h 3743131"/>
                <a:gd name="connsiteX43" fmla="*/ 1305976 w 4569687"/>
                <a:gd name="connsiteY43" fmla="*/ 1705754 h 3743131"/>
                <a:gd name="connsiteX44" fmla="*/ 1742854 w 4569687"/>
                <a:gd name="connsiteY44" fmla="*/ 1524793 h 3743131"/>
                <a:gd name="connsiteX45" fmla="*/ 1760288 w 4569687"/>
                <a:gd name="connsiteY45" fmla="*/ 1526551 h 3743131"/>
                <a:gd name="connsiteX46" fmla="*/ 1748032 w 4569687"/>
                <a:gd name="connsiteY46" fmla="*/ 1487068 h 3743131"/>
                <a:gd name="connsiteX47" fmla="*/ 1742854 w 4569687"/>
                <a:gd name="connsiteY47" fmla="*/ 1435701 h 3743131"/>
                <a:gd name="connsiteX48" fmla="*/ 1946367 w 4569687"/>
                <a:gd name="connsiteY48" fmla="*/ 1185999 h 3743131"/>
                <a:gd name="connsiteX49" fmla="*/ 1956892 w 4569687"/>
                <a:gd name="connsiteY49" fmla="*/ 1184938 h 3743131"/>
                <a:gd name="connsiteX50" fmla="*/ 1963928 w 4569687"/>
                <a:gd name="connsiteY50" fmla="*/ 1115143 h 3743131"/>
                <a:gd name="connsiteX51" fmla="*/ 2450363 w 4569687"/>
                <a:gd name="connsiteY51" fmla="*/ 718687 h 3743131"/>
                <a:gd name="connsiteX52" fmla="*/ 2520904 w 4569687"/>
                <a:gd name="connsiteY52" fmla="*/ 725798 h 3743131"/>
                <a:gd name="connsiteX53" fmla="*/ 2611712 w 4569687"/>
                <a:gd name="connsiteY53" fmla="*/ 0 h 3743131"/>
                <a:gd name="connsiteX0" fmla="*/ 2611712 w 4569687"/>
                <a:gd name="connsiteY0" fmla="*/ 0 h 3741630"/>
                <a:gd name="connsiteX1" fmla="*/ 2927539 w 4569687"/>
                <a:gd name="connsiteY1" fmla="*/ 0 h 3741630"/>
                <a:gd name="connsiteX2" fmla="*/ 3010471 w 4569687"/>
                <a:gd name="connsiteY2" fmla="*/ 662843 h 3741630"/>
                <a:gd name="connsiteX3" fmla="*/ 3062414 w 4569687"/>
                <a:gd name="connsiteY3" fmla="*/ 672782 h 3741630"/>
                <a:gd name="connsiteX4" fmla="*/ 3375104 w 4569687"/>
                <a:gd name="connsiteY4" fmla="*/ 893768 h 3741630"/>
                <a:gd name="connsiteX5" fmla="*/ 3401966 w 4569687"/>
                <a:gd name="connsiteY5" fmla="*/ 943258 h 3741630"/>
                <a:gd name="connsiteX6" fmla="*/ 3444529 w 4569687"/>
                <a:gd name="connsiteY6" fmla="*/ 938967 h 3741630"/>
                <a:gd name="connsiteX7" fmla="*/ 3941882 w 4569687"/>
                <a:gd name="connsiteY7" fmla="*/ 1268635 h 3741630"/>
                <a:gd name="connsiteX8" fmla="*/ 3950232 w 4569687"/>
                <a:gd name="connsiteY8" fmla="*/ 1295533 h 3741630"/>
                <a:gd name="connsiteX9" fmla="*/ 3968452 w 4569687"/>
                <a:gd name="connsiteY9" fmla="*/ 1289878 h 3741630"/>
                <a:gd name="connsiteX10" fmla="*/ 4041773 w 4569687"/>
                <a:gd name="connsiteY10" fmla="*/ 1282486 h 3741630"/>
                <a:gd name="connsiteX11" fmla="*/ 4398197 w 4569687"/>
                <a:gd name="connsiteY11" fmla="*/ 1572980 h 3741630"/>
                <a:gd name="connsiteX12" fmla="*/ 4401113 w 4569687"/>
                <a:gd name="connsiteY12" fmla="*/ 1601912 h 3741630"/>
                <a:gd name="connsiteX13" fmla="*/ 4509768 w 4569687"/>
                <a:gd name="connsiteY13" fmla="*/ 1612865 h 3741630"/>
                <a:gd name="connsiteX14" fmla="*/ 4569687 w 4569687"/>
                <a:gd name="connsiteY14" fmla="*/ 1630661 h 3741630"/>
                <a:gd name="connsiteX15" fmla="*/ 4569687 w 4569687"/>
                <a:gd name="connsiteY15" fmla="*/ 3685776 h 3741630"/>
                <a:gd name="connsiteX16" fmla="*/ 4479175 w 4569687"/>
                <a:gd name="connsiteY16" fmla="*/ 3694900 h 3741630"/>
                <a:gd name="connsiteX17" fmla="*/ 4083674 w 4569687"/>
                <a:gd name="connsiteY17" fmla="*/ 3574092 h 3741630"/>
                <a:gd name="connsiteX18" fmla="*/ 4051094 w 4569687"/>
                <a:gd name="connsiteY18" fmla="*/ 3547210 h 3741630"/>
                <a:gd name="connsiteX19" fmla="*/ 4009782 w 4569687"/>
                <a:gd name="connsiteY19" fmla="*/ 3581295 h 3741630"/>
                <a:gd name="connsiteX20" fmla="*/ 3782104 w 4569687"/>
                <a:gd name="connsiteY20" fmla="*/ 3650841 h 3741630"/>
                <a:gd name="connsiteX21" fmla="*/ 3494159 w 4569687"/>
                <a:gd name="connsiteY21" fmla="*/ 3531570 h 3741630"/>
                <a:gd name="connsiteX22" fmla="*/ 3452428 w 4569687"/>
                <a:gd name="connsiteY22" fmla="*/ 3480992 h 3741630"/>
                <a:gd name="connsiteX23" fmla="*/ 3441126 w 4569687"/>
                <a:gd name="connsiteY23" fmla="*/ 3501813 h 3741630"/>
                <a:gd name="connsiteX24" fmla="*/ 3103456 w 4569687"/>
                <a:gd name="connsiteY24" fmla="*/ 3681351 h 3741630"/>
                <a:gd name="connsiteX25" fmla="*/ 2815511 w 4569687"/>
                <a:gd name="connsiteY25" fmla="*/ 3562080 h 3741630"/>
                <a:gd name="connsiteX26" fmla="*/ 2772231 w 4569687"/>
                <a:gd name="connsiteY26" fmla="*/ 3509625 h 3741630"/>
                <a:gd name="connsiteX27" fmla="*/ 2697608 w 4569687"/>
                <a:gd name="connsiteY27" fmla="*/ 3571194 h 3741630"/>
                <a:gd name="connsiteX28" fmla="*/ 2162552 w 4569687"/>
                <a:gd name="connsiteY28" fmla="*/ 3734631 h 3741630"/>
                <a:gd name="connsiteX29" fmla="*/ 1390478 w 4569687"/>
                <a:gd name="connsiteY29" fmla="*/ 3368488 h 3741630"/>
                <a:gd name="connsiteX30" fmla="*/ 1046262 w 4569687"/>
                <a:gd name="connsiteY30" fmla="*/ 3459623 h 3741630"/>
                <a:gd name="connsiteX31" fmla="*/ 647319 w 4569687"/>
                <a:gd name="connsiteY31" fmla="*/ 3134475 h 3741630"/>
                <a:gd name="connsiteX32" fmla="*/ 642925 w 4569687"/>
                <a:gd name="connsiteY32" fmla="*/ 3090891 h 3741630"/>
                <a:gd name="connsiteX33" fmla="*/ 634894 w 4569687"/>
                <a:gd name="connsiteY33" fmla="*/ 3098188 h 3741630"/>
                <a:gd name="connsiteX34" fmla="*/ 407216 w 4569687"/>
                <a:gd name="connsiteY34" fmla="*/ 3167734 h 3741630"/>
                <a:gd name="connsiteX35" fmla="*/ 0 w 4569687"/>
                <a:gd name="connsiteY35" fmla="*/ 2760518 h 3741630"/>
                <a:gd name="connsiteX36" fmla="*/ 407216 w 4569687"/>
                <a:gd name="connsiteY36" fmla="*/ 2353302 h 3741630"/>
                <a:gd name="connsiteX37" fmla="*/ 489284 w 4569687"/>
                <a:gd name="connsiteY37" fmla="*/ 2361575 h 3741630"/>
                <a:gd name="connsiteX38" fmla="*/ 508084 w 4569687"/>
                <a:gd name="connsiteY38" fmla="*/ 2367411 h 3741630"/>
                <a:gd name="connsiteX39" fmla="*/ 503849 w 4569687"/>
                <a:gd name="connsiteY39" fmla="*/ 2325400 h 3741630"/>
                <a:gd name="connsiteX40" fmla="*/ 1121688 w 4569687"/>
                <a:gd name="connsiteY40" fmla="*/ 1707561 h 3741630"/>
                <a:gd name="connsiteX41" fmla="*/ 1246204 w 4569687"/>
                <a:gd name="connsiteY41" fmla="*/ 1720113 h 3741630"/>
                <a:gd name="connsiteX42" fmla="*/ 1284356 w 4569687"/>
                <a:gd name="connsiteY42" fmla="*/ 1731957 h 3741630"/>
                <a:gd name="connsiteX43" fmla="*/ 1305976 w 4569687"/>
                <a:gd name="connsiteY43" fmla="*/ 1705754 h 3741630"/>
                <a:gd name="connsiteX44" fmla="*/ 1742854 w 4569687"/>
                <a:gd name="connsiteY44" fmla="*/ 1524793 h 3741630"/>
                <a:gd name="connsiteX45" fmla="*/ 1760288 w 4569687"/>
                <a:gd name="connsiteY45" fmla="*/ 1526551 h 3741630"/>
                <a:gd name="connsiteX46" fmla="*/ 1748032 w 4569687"/>
                <a:gd name="connsiteY46" fmla="*/ 1487068 h 3741630"/>
                <a:gd name="connsiteX47" fmla="*/ 1742854 w 4569687"/>
                <a:gd name="connsiteY47" fmla="*/ 1435701 h 3741630"/>
                <a:gd name="connsiteX48" fmla="*/ 1946367 w 4569687"/>
                <a:gd name="connsiteY48" fmla="*/ 1185999 h 3741630"/>
                <a:gd name="connsiteX49" fmla="*/ 1956892 w 4569687"/>
                <a:gd name="connsiteY49" fmla="*/ 1184938 h 3741630"/>
                <a:gd name="connsiteX50" fmla="*/ 1963928 w 4569687"/>
                <a:gd name="connsiteY50" fmla="*/ 1115143 h 3741630"/>
                <a:gd name="connsiteX51" fmla="*/ 2450363 w 4569687"/>
                <a:gd name="connsiteY51" fmla="*/ 718687 h 3741630"/>
                <a:gd name="connsiteX52" fmla="*/ 2520904 w 4569687"/>
                <a:gd name="connsiteY52" fmla="*/ 725798 h 3741630"/>
                <a:gd name="connsiteX53" fmla="*/ 2611712 w 4569687"/>
                <a:gd name="connsiteY53" fmla="*/ 0 h 3741630"/>
                <a:gd name="connsiteX0" fmla="*/ 2611712 w 4569687"/>
                <a:gd name="connsiteY0" fmla="*/ 0 h 3734730"/>
                <a:gd name="connsiteX1" fmla="*/ 2927539 w 4569687"/>
                <a:gd name="connsiteY1" fmla="*/ 0 h 3734730"/>
                <a:gd name="connsiteX2" fmla="*/ 3010471 w 4569687"/>
                <a:gd name="connsiteY2" fmla="*/ 662843 h 3734730"/>
                <a:gd name="connsiteX3" fmla="*/ 3062414 w 4569687"/>
                <a:gd name="connsiteY3" fmla="*/ 672782 h 3734730"/>
                <a:gd name="connsiteX4" fmla="*/ 3375104 w 4569687"/>
                <a:gd name="connsiteY4" fmla="*/ 893768 h 3734730"/>
                <a:gd name="connsiteX5" fmla="*/ 3401966 w 4569687"/>
                <a:gd name="connsiteY5" fmla="*/ 943258 h 3734730"/>
                <a:gd name="connsiteX6" fmla="*/ 3444529 w 4569687"/>
                <a:gd name="connsiteY6" fmla="*/ 938967 h 3734730"/>
                <a:gd name="connsiteX7" fmla="*/ 3941882 w 4569687"/>
                <a:gd name="connsiteY7" fmla="*/ 1268635 h 3734730"/>
                <a:gd name="connsiteX8" fmla="*/ 3950232 w 4569687"/>
                <a:gd name="connsiteY8" fmla="*/ 1295533 h 3734730"/>
                <a:gd name="connsiteX9" fmla="*/ 3968452 w 4569687"/>
                <a:gd name="connsiteY9" fmla="*/ 1289878 h 3734730"/>
                <a:gd name="connsiteX10" fmla="*/ 4041773 w 4569687"/>
                <a:gd name="connsiteY10" fmla="*/ 1282486 h 3734730"/>
                <a:gd name="connsiteX11" fmla="*/ 4398197 w 4569687"/>
                <a:gd name="connsiteY11" fmla="*/ 1572980 h 3734730"/>
                <a:gd name="connsiteX12" fmla="*/ 4401113 w 4569687"/>
                <a:gd name="connsiteY12" fmla="*/ 1601912 h 3734730"/>
                <a:gd name="connsiteX13" fmla="*/ 4509768 w 4569687"/>
                <a:gd name="connsiteY13" fmla="*/ 1612865 h 3734730"/>
                <a:gd name="connsiteX14" fmla="*/ 4569687 w 4569687"/>
                <a:gd name="connsiteY14" fmla="*/ 1630661 h 3734730"/>
                <a:gd name="connsiteX15" fmla="*/ 4569687 w 4569687"/>
                <a:gd name="connsiteY15" fmla="*/ 3685776 h 3734730"/>
                <a:gd name="connsiteX16" fmla="*/ 4479175 w 4569687"/>
                <a:gd name="connsiteY16" fmla="*/ 3694900 h 3734730"/>
                <a:gd name="connsiteX17" fmla="*/ 4083674 w 4569687"/>
                <a:gd name="connsiteY17" fmla="*/ 3574092 h 3734730"/>
                <a:gd name="connsiteX18" fmla="*/ 4051094 w 4569687"/>
                <a:gd name="connsiteY18" fmla="*/ 3547210 h 3734730"/>
                <a:gd name="connsiteX19" fmla="*/ 4009782 w 4569687"/>
                <a:gd name="connsiteY19" fmla="*/ 3581295 h 3734730"/>
                <a:gd name="connsiteX20" fmla="*/ 3782104 w 4569687"/>
                <a:gd name="connsiteY20" fmla="*/ 3650841 h 3734730"/>
                <a:gd name="connsiteX21" fmla="*/ 3494159 w 4569687"/>
                <a:gd name="connsiteY21" fmla="*/ 3531570 h 3734730"/>
                <a:gd name="connsiteX22" fmla="*/ 3452428 w 4569687"/>
                <a:gd name="connsiteY22" fmla="*/ 3480992 h 3734730"/>
                <a:gd name="connsiteX23" fmla="*/ 3441126 w 4569687"/>
                <a:gd name="connsiteY23" fmla="*/ 3501813 h 3734730"/>
                <a:gd name="connsiteX24" fmla="*/ 3103456 w 4569687"/>
                <a:gd name="connsiteY24" fmla="*/ 3681351 h 3734730"/>
                <a:gd name="connsiteX25" fmla="*/ 2815511 w 4569687"/>
                <a:gd name="connsiteY25" fmla="*/ 3562080 h 3734730"/>
                <a:gd name="connsiteX26" fmla="*/ 2772231 w 4569687"/>
                <a:gd name="connsiteY26" fmla="*/ 3509625 h 3734730"/>
                <a:gd name="connsiteX27" fmla="*/ 2697608 w 4569687"/>
                <a:gd name="connsiteY27" fmla="*/ 3571194 h 3734730"/>
                <a:gd name="connsiteX28" fmla="*/ 2162552 w 4569687"/>
                <a:gd name="connsiteY28" fmla="*/ 3734631 h 3734730"/>
                <a:gd name="connsiteX29" fmla="*/ 1390478 w 4569687"/>
                <a:gd name="connsiteY29" fmla="*/ 3368488 h 3734730"/>
                <a:gd name="connsiteX30" fmla="*/ 1046262 w 4569687"/>
                <a:gd name="connsiteY30" fmla="*/ 3459623 h 3734730"/>
                <a:gd name="connsiteX31" fmla="*/ 647319 w 4569687"/>
                <a:gd name="connsiteY31" fmla="*/ 3134475 h 3734730"/>
                <a:gd name="connsiteX32" fmla="*/ 642925 w 4569687"/>
                <a:gd name="connsiteY32" fmla="*/ 3090891 h 3734730"/>
                <a:gd name="connsiteX33" fmla="*/ 634894 w 4569687"/>
                <a:gd name="connsiteY33" fmla="*/ 3098188 h 3734730"/>
                <a:gd name="connsiteX34" fmla="*/ 407216 w 4569687"/>
                <a:gd name="connsiteY34" fmla="*/ 3167734 h 3734730"/>
                <a:gd name="connsiteX35" fmla="*/ 0 w 4569687"/>
                <a:gd name="connsiteY35" fmla="*/ 2760518 h 3734730"/>
                <a:gd name="connsiteX36" fmla="*/ 407216 w 4569687"/>
                <a:gd name="connsiteY36" fmla="*/ 2353302 h 3734730"/>
                <a:gd name="connsiteX37" fmla="*/ 489284 w 4569687"/>
                <a:gd name="connsiteY37" fmla="*/ 2361575 h 3734730"/>
                <a:gd name="connsiteX38" fmla="*/ 508084 w 4569687"/>
                <a:gd name="connsiteY38" fmla="*/ 2367411 h 3734730"/>
                <a:gd name="connsiteX39" fmla="*/ 503849 w 4569687"/>
                <a:gd name="connsiteY39" fmla="*/ 2325400 h 3734730"/>
                <a:gd name="connsiteX40" fmla="*/ 1121688 w 4569687"/>
                <a:gd name="connsiteY40" fmla="*/ 1707561 h 3734730"/>
                <a:gd name="connsiteX41" fmla="*/ 1246204 w 4569687"/>
                <a:gd name="connsiteY41" fmla="*/ 1720113 h 3734730"/>
                <a:gd name="connsiteX42" fmla="*/ 1284356 w 4569687"/>
                <a:gd name="connsiteY42" fmla="*/ 1731957 h 3734730"/>
                <a:gd name="connsiteX43" fmla="*/ 1305976 w 4569687"/>
                <a:gd name="connsiteY43" fmla="*/ 1705754 h 3734730"/>
                <a:gd name="connsiteX44" fmla="*/ 1742854 w 4569687"/>
                <a:gd name="connsiteY44" fmla="*/ 1524793 h 3734730"/>
                <a:gd name="connsiteX45" fmla="*/ 1760288 w 4569687"/>
                <a:gd name="connsiteY45" fmla="*/ 1526551 h 3734730"/>
                <a:gd name="connsiteX46" fmla="*/ 1748032 w 4569687"/>
                <a:gd name="connsiteY46" fmla="*/ 1487068 h 3734730"/>
                <a:gd name="connsiteX47" fmla="*/ 1742854 w 4569687"/>
                <a:gd name="connsiteY47" fmla="*/ 1435701 h 3734730"/>
                <a:gd name="connsiteX48" fmla="*/ 1946367 w 4569687"/>
                <a:gd name="connsiteY48" fmla="*/ 1185999 h 3734730"/>
                <a:gd name="connsiteX49" fmla="*/ 1956892 w 4569687"/>
                <a:gd name="connsiteY49" fmla="*/ 1184938 h 3734730"/>
                <a:gd name="connsiteX50" fmla="*/ 1963928 w 4569687"/>
                <a:gd name="connsiteY50" fmla="*/ 1115143 h 3734730"/>
                <a:gd name="connsiteX51" fmla="*/ 2450363 w 4569687"/>
                <a:gd name="connsiteY51" fmla="*/ 718687 h 3734730"/>
                <a:gd name="connsiteX52" fmla="*/ 2520904 w 4569687"/>
                <a:gd name="connsiteY52" fmla="*/ 725798 h 3734730"/>
                <a:gd name="connsiteX53" fmla="*/ 2611712 w 4569687"/>
                <a:gd name="connsiteY53" fmla="*/ 0 h 3734730"/>
                <a:gd name="connsiteX0" fmla="*/ 2611712 w 4569687"/>
                <a:gd name="connsiteY0" fmla="*/ 0 h 3734730"/>
                <a:gd name="connsiteX1" fmla="*/ 2927539 w 4569687"/>
                <a:gd name="connsiteY1" fmla="*/ 0 h 3734730"/>
                <a:gd name="connsiteX2" fmla="*/ 3010471 w 4569687"/>
                <a:gd name="connsiteY2" fmla="*/ 662843 h 3734730"/>
                <a:gd name="connsiteX3" fmla="*/ 3062414 w 4569687"/>
                <a:gd name="connsiteY3" fmla="*/ 672782 h 3734730"/>
                <a:gd name="connsiteX4" fmla="*/ 3375104 w 4569687"/>
                <a:gd name="connsiteY4" fmla="*/ 893768 h 3734730"/>
                <a:gd name="connsiteX5" fmla="*/ 3401966 w 4569687"/>
                <a:gd name="connsiteY5" fmla="*/ 943258 h 3734730"/>
                <a:gd name="connsiteX6" fmla="*/ 3444529 w 4569687"/>
                <a:gd name="connsiteY6" fmla="*/ 938967 h 3734730"/>
                <a:gd name="connsiteX7" fmla="*/ 3941882 w 4569687"/>
                <a:gd name="connsiteY7" fmla="*/ 1268635 h 3734730"/>
                <a:gd name="connsiteX8" fmla="*/ 3950232 w 4569687"/>
                <a:gd name="connsiteY8" fmla="*/ 1295533 h 3734730"/>
                <a:gd name="connsiteX9" fmla="*/ 3968452 w 4569687"/>
                <a:gd name="connsiteY9" fmla="*/ 1289878 h 3734730"/>
                <a:gd name="connsiteX10" fmla="*/ 4041773 w 4569687"/>
                <a:gd name="connsiteY10" fmla="*/ 1282486 h 3734730"/>
                <a:gd name="connsiteX11" fmla="*/ 4398197 w 4569687"/>
                <a:gd name="connsiteY11" fmla="*/ 1572980 h 3734730"/>
                <a:gd name="connsiteX12" fmla="*/ 4401113 w 4569687"/>
                <a:gd name="connsiteY12" fmla="*/ 1601912 h 3734730"/>
                <a:gd name="connsiteX13" fmla="*/ 4509768 w 4569687"/>
                <a:gd name="connsiteY13" fmla="*/ 1612865 h 3734730"/>
                <a:gd name="connsiteX14" fmla="*/ 4569687 w 4569687"/>
                <a:gd name="connsiteY14" fmla="*/ 1630661 h 3734730"/>
                <a:gd name="connsiteX15" fmla="*/ 4569687 w 4569687"/>
                <a:gd name="connsiteY15" fmla="*/ 3685776 h 3734730"/>
                <a:gd name="connsiteX16" fmla="*/ 4479175 w 4569687"/>
                <a:gd name="connsiteY16" fmla="*/ 3694900 h 3734730"/>
                <a:gd name="connsiteX17" fmla="*/ 4083674 w 4569687"/>
                <a:gd name="connsiteY17" fmla="*/ 3574092 h 3734730"/>
                <a:gd name="connsiteX18" fmla="*/ 4051094 w 4569687"/>
                <a:gd name="connsiteY18" fmla="*/ 3547210 h 3734730"/>
                <a:gd name="connsiteX19" fmla="*/ 4009782 w 4569687"/>
                <a:gd name="connsiteY19" fmla="*/ 3581295 h 3734730"/>
                <a:gd name="connsiteX20" fmla="*/ 3782104 w 4569687"/>
                <a:gd name="connsiteY20" fmla="*/ 3650841 h 3734730"/>
                <a:gd name="connsiteX21" fmla="*/ 3494159 w 4569687"/>
                <a:gd name="connsiteY21" fmla="*/ 3531570 h 3734730"/>
                <a:gd name="connsiteX22" fmla="*/ 3452428 w 4569687"/>
                <a:gd name="connsiteY22" fmla="*/ 3480992 h 3734730"/>
                <a:gd name="connsiteX23" fmla="*/ 3441126 w 4569687"/>
                <a:gd name="connsiteY23" fmla="*/ 3501813 h 3734730"/>
                <a:gd name="connsiteX24" fmla="*/ 3103456 w 4569687"/>
                <a:gd name="connsiteY24" fmla="*/ 3681351 h 3734730"/>
                <a:gd name="connsiteX25" fmla="*/ 2815511 w 4569687"/>
                <a:gd name="connsiteY25" fmla="*/ 3562080 h 3734730"/>
                <a:gd name="connsiteX26" fmla="*/ 2772231 w 4569687"/>
                <a:gd name="connsiteY26" fmla="*/ 3509625 h 3734730"/>
                <a:gd name="connsiteX27" fmla="*/ 2697608 w 4569687"/>
                <a:gd name="connsiteY27" fmla="*/ 3571194 h 3734730"/>
                <a:gd name="connsiteX28" fmla="*/ 2162552 w 4569687"/>
                <a:gd name="connsiteY28" fmla="*/ 3734631 h 3734730"/>
                <a:gd name="connsiteX29" fmla="*/ 1390478 w 4569687"/>
                <a:gd name="connsiteY29" fmla="*/ 3368488 h 3734730"/>
                <a:gd name="connsiteX30" fmla="*/ 1046262 w 4569687"/>
                <a:gd name="connsiteY30" fmla="*/ 3459623 h 3734730"/>
                <a:gd name="connsiteX31" fmla="*/ 647319 w 4569687"/>
                <a:gd name="connsiteY31" fmla="*/ 3134475 h 3734730"/>
                <a:gd name="connsiteX32" fmla="*/ 642925 w 4569687"/>
                <a:gd name="connsiteY32" fmla="*/ 3090891 h 3734730"/>
                <a:gd name="connsiteX33" fmla="*/ 634894 w 4569687"/>
                <a:gd name="connsiteY33" fmla="*/ 3098188 h 3734730"/>
                <a:gd name="connsiteX34" fmla="*/ 407216 w 4569687"/>
                <a:gd name="connsiteY34" fmla="*/ 3167734 h 3734730"/>
                <a:gd name="connsiteX35" fmla="*/ 0 w 4569687"/>
                <a:gd name="connsiteY35" fmla="*/ 2760518 h 3734730"/>
                <a:gd name="connsiteX36" fmla="*/ 407216 w 4569687"/>
                <a:gd name="connsiteY36" fmla="*/ 2353302 h 3734730"/>
                <a:gd name="connsiteX37" fmla="*/ 489284 w 4569687"/>
                <a:gd name="connsiteY37" fmla="*/ 2361575 h 3734730"/>
                <a:gd name="connsiteX38" fmla="*/ 508084 w 4569687"/>
                <a:gd name="connsiteY38" fmla="*/ 2367411 h 3734730"/>
                <a:gd name="connsiteX39" fmla="*/ 503849 w 4569687"/>
                <a:gd name="connsiteY39" fmla="*/ 2325400 h 3734730"/>
                <a:gd name="connsiteX40" fmla="*/ 1121688 w 4569687"/>
                <a:gd name="connsiteY40" fmla="*/ 1707561 h 3734730"/>
                <a:gd name="connsiteX41" fmla="*/ 1246204 w 4569687"/>
                <a:gd name="connsiteY41" fmla="*/ 1720113 h 3734730"/>
                <a:gd name="connsiteX42" fmla="*/ 1284356 w 4569687"/>
                <a:gd name="connsiteY42" fmla="*/ 1731957 h 3734730"/>
                <a:gd name="connsiteX43" fmla="*/ 1305976 w 4569687"/>
                <a:gd name="connsiteY43" fmla="*/ 1705754 h 3734730"/>
                <a:gd name="connsiteX44" fmla="*/ 1742854 w 4569687"/>
                <a:gd name="connsiteY44" fmla="*/ 1524793 h 3734730"/>
                <a:gd name="connsiteX45" fmla="*/ 1760288 w 4569687"/>
                <a:gd name="connsiteY45" fmla="*/ 1526551 h 3734730"/>
                <a:gd name="connsiteX46" fmla="*/ 1748032 w 4569687"/>
                <a:gd name="connsiteY46" fmla="*/ 1487068 h 3734730"/>
                <a:gd name="connsiteX47" fmla="*/ 1742854 w 4569687"/>
                <a:gd name="connsiteY47" fmla="*/ 1435701 h 3734730"/>
                <a:gd name="connsiteX48" fmla="*/ 1946367 w 4569687"/>
                <a:gd name="connsiteY48" fmla="*/ 1185999 h 3734730"/>
                <a:gd name="connsiteX49" fmla="*/ 1956892 w 4569687"/>
                <a:gd name="connsiteY49" fmla="*/ 1184938 h 3734730"/>
                <a:gd name="connsiteX50" fmla="*/ 1963928 w 4569687"/>
                <a:gd name="connsiteY50" fmla="*/ 1115143 h 3734730"/>
                <a:gd name="connsiteX51" fmla="*/ 2450363 w 4569687"/>
                <a:gd name="connsiteY51" fmla="*/ 718687 h 3734730"/>
                <a:gd name="connsiteX52" fmla="*/ 2520904 w 4569687"/>
                <a:gd name="connsiteY52" fmla="*/ 725798 h 3734730"/>
                <a:gd name="connsiteX53" fmla="*/ 2611712 w 4569687"/>
                <a:gd name="connsiteY53" fmla="*/ 0 h 3734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4569687" h="3734730">
                  <a:moveTo>
                    <a:pt x="2611712" y="0"/>
                  </a:moveTo>
                  <a:lnTo>
                    <a:pt x="2927539" y="0"/>
                  </a:lnTo>
                  <a:lnTo>
                    <a:pt x="3010471" y="662843"/>
                  </a:lnTo>
                  <a:lnTo>
                    <a:pt x="3062414" y="672782"/>
                  </a:lnTo>
                  <a:cubicBezTo>
                    <a:pt x="3191764" y="706062"/>
                    <a:pt x="3302353" y="786083"/>
                    <a:pt x="3375104" y="893768"/>
                  </a:cubicBezTo>
                  <a:lnTo>
                    <a:pt x="3401966" y="943258"/>
                  </a:lnTo>
                  <a:lnTo>
                    <a:pt x="3444529" y="938967"/>
                  </a:lnTo>
                  <a:cubicBezTo>
                    <a:pt x="3668109" y="938967"/>
                    <a:pt x="3859940" y="1074903"/>
                    <a:pt x="3941882" y="1268635"/>
                  </a:cubicBezTo>
                  <a:lnTo>
                    <a:pt x="3950232" y="1295533"/>
                  </a:lnTo>
                  <a:lnTo>
                    <a:pt x="3968452" y="1289878"/>
                  </a:lnTo>
                  <a:cubicBezTo>
                    <a:pt x="3992135" y="1285031"/>
                    <a:pt x="4016657" y="1282486"/>
                    <a:pt x="4041773" y="1282486"/>
                  </a:cubicBezTo>
                  <a:cubicBezTo>
                    <a:pt x="4217586" y="1282486"/>
                    <a:pt x="4364272" y="1407196"/>
                    <a:pt x="4398197" y="1572980"/>
                  </a:cubicBezTo>
                  <a:lnTo>
                    <a:pt x="4401113" y="1601912"/>
                  </a:lnTo>
                  <a:lnTo>
                    <a:pt x="4509768" y="1612865"/>
                  </a:lnTo>
                  <a:lnTo>
                    <a:pt x="4569687" y="1630661"/>
                  </a:lnTo>
                  <a:lnTo>
                    <a:pt x="4569687" y="3685776"/>
                  </a:lnTo>
                  <a:lnTo>
                    <a:pt x="4479175" y="3694900"/>
                  </a:lnTo>
                  <a:cubicBezTo>
                    <a:pt x="4332673" y="3694900"/>
                    <a:pt x="4196572" y="3650364"/>
                    <a:pt x="4083674" y="3574092"/>
                  </a:cubicBezTo>
                  <a:lnTo>
                    <a:pt x="4051094" y="3547210"/>
                  </a:lnTo>
                  <a:lnTo>
                    <a:pt x="4009782" y="3581295"/>
                  </a:lnTo>
                  <a:cubicBezTo>
                    <a:pt x="3944790" y="3625203"/>
                    <a:pt x="3866441" y="3650841"/>
                    <a:pt x="3782104" y="3650841"/>
                  </a:cubicBezTo>
                  <a:cubicBezTo>
                    <a:pt x="3669655" y="3650841"/>
                    <a:pt x="3567851" y="3605262"/>
                    <a:pt x="3494159" y="3531570"/>
                  </a:cubicBezTo>
                  <a:lnTo>
                    <a:pt x="3452428" y="3480992"/>
                  </a:lnTo>
                  <a:lnTo>
                    <a:pt x="3441126" y="3501813"/>
                  </a:lnTo>
                  <a:cubicBezTo>
                    <a:pt x="3367946" y="3610134"/>
                    <a:pt x="3244018" y="3681351"/>
                    <a:pt x="3103456" y="3681351"/>
                  </a:cubicBezTo>
                  <a:cubicBezTo>
                    <a:pt x="2991007" y="3681351"/>
                    <a:pt x="2889203" y="3635772"/>
                    <a:pt x="2815511" y="3562080"/>
                  </a:cubicBezTo>
                  <a:lnTo>
                    <a:pt x="2772231" y="3509625"/>
                  </a:lnTo>
                  <a:lnTo>
                    <a:pt x="2697608" y="3571194"/>
                  </a:lnTo>
                  <a:cubicBezTo>
                    <a:pt x="2544873" y="3674380"/>
                    <a:pt x="2382991" y="3737583"/>
                    <a:pt x="2162552" y="3734631"/>
                  </a:cubicBezTo>
                  <a:cubicBezTo>
                    <a:pt x="1740716" y="3728982"/>
                    <a:pt x="1534323" y="3547967"/>
                    <a:pt x="1390478" y="3368488"/>
                  </a:cubicBezTo>
                  <a:cubicBezTo>
                    <a:pt x="1316786" y="3442180"/>
                    <a:pt x="1170122" y="3498625"/>
                    <a:pt x="1046262" y="3459623"/>
                  </a:cubicBezTo>
                  <a:cubicBezTo>
                    <a:pt x="922402" y="3420621"/>
                    <a:pt x="685290" y="3320037"/>
                    <a:pt x="647319" y="3134475"/>
                  </a:cubicBezTo>
                  <a:lnTo>
                    <a:pt x="642925" y="3090891"/>
                  </a:lnTo>
                  <a:lnTo>
                    <a:pt x="634894" y="3098188"/>
                  </a:lnTo>
                  <a:cubicBezTo>
                    <a:pt x="569902" y="3142096"/>
                    <a:pt x="491553" y="3167734"/>
                    <a:pt x="407216" y="3167734"/>
                  </a:cubicBezTo>
                  <a:cubicBezTo>
                    <a:pt x="182317" y="3167734"/>
                    <a:pt x="0" y="2985417"/>
                    <a:pt x="0" y="2760518"/>
                  </a:cubicBezTo>
                  <a:cubicBezTo>
                    <a:pt x="0" y="2535619"/>
                    <a:pt x="182317" y="2353302"/>
                    <a:pt x="407216" y="2353302"/>
                  </a:cubicBezTo>
                  <a:cubicBezTo>
                    <a:pt x="435328" y="2353302"/>
                    <a:pt x="462775" y="2356151"/>
                    <a:pt x="489284" y="2361575"/>
                  </a:cubicBezTo>
                  <a:lnTo>
                    <a:pt x="508084" y="2367411"/>
                  </a:lnTo>
                  <a:lnTo>
                    <a:pt x="503849" y="2325400"/>
                  </a:lnTo>
                  <a:cubicBezTo>
                    <a:pt x="503849" y="1984177"/>
                    <a:pt x="780465" y="1707561"/>
                    <a:pt x="1121688" y="1707561"/>
                  </a:cubicBezTo>
                  <a:cubicBezTo>
                    <a:pt x="1164341" y="1707561"/>
                    <a:pt x="1205984" y="1711883"/>
                    <a:pt x="1246204" y="1720113"/>
                  </a:cubicBezTo>
                  <a:lnTo>
                    <a:pt x="1284356" y="1731957"/>
                  </a:lnTo>
                  <a:lnTo>
                    <a:pt x="1305976" y="1705754"/>
                  </a:lnTo>
                  <a:cubicBezTo>
                    <a:pt x="1417783" y="1593947"/>
                    <a:pt x="1572242" y="1524793"/>
                    <a:pt x="1742854" y="1524793"/>
                  </a:cubicBezTo>
                  <a:lnTo>
                    <a:pt x="1760288" y="1526551"/>
                  </a:lnTo>
                  <a:lnTo>
                    <a:pt x="1748032" y="1487068"/>
                  </a:lnTo>
                  <a:cubicBezTo>
                    <a:pt x="1744637" y="1470476"/>
                    <a:pt x="1742854" y="1453297"/>
                    <a:pt x="1742854" y="1435701"/>
                  </a:cubicBezTo>
                  <a:cubicBezTo>
                    <a:pt x="1742854" y="1312531"/>
                    <a:pt x="1830222" y="1209766"/>
                    <a:pt x="1946367" y="1185999"/>
                  </a:cubicBezTo>
                  <a:lnTo>
                    <a:pt x="1956892" y="1184938"/>
                  </a:lnTo>
                  <a:lnTo>
                    <a:pt x="1963928" y="1115143"/>
                  </a:lnTo>
                  <a:cubicBezTo>
                    <a:pt x="2010227" y="888886"/>
                    <a:pt x="2210419" y="718687"/>
                    <a:pt x="2450363" y="718687"/>
                  </a:cubicBezTo>
                  <a:lnTo>
                    <a:pt x="2520904" y="725798"/>
                  </a:lnTo>
                  <a:lnTo>
                    <a:pt x="261171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xmlns="" id="{D0429EA9-A20D-4800-80F6-48970138B795}"/>
                </a:ext>
              </a:extLst>
            </p:cNvPr>
            <p:cNvGrpSpPr/>
            <p:nvPr userDrawn="1"/>
          </p:nvGrpSpPr>
          <p:grpSpPr>
            <a:xfrm>
              <a:off x="6992136" y="387072"/>
              <a:ext cx="704897" cy="1355021"/>
              <a:chOff x="5304862" y="-789923"/>
              <a:chExt cx="645890" cy="1241591"/>
            </a:xfrm>
          </p:grpSpPr>
          <p:grpSp>
            <p:nvGrpSpPr>
              <p:cNvPr id="9" name="그룹 8">
                <a:extLst>
                  <a:ext uri="{FF2B5EF4-FFF2-40B4-BE49-F238E27FC236}">
                    <a16:creationId xmlns:a16="http://schemas.microsoft.com/office/drawing/2014/main" xmlns="" id="{4817FF4C-CE41-4E26-9FB9-CB745F3234F3}"/>
                  </a:ext>
                </a:extLst>
              </p:cNvPr>
              <p:cNvGrpSpPr/>
              <p:nvPr userDrawn="1"/>
            </p:nvGrpSpPr>
            <p:grpSpPr>
              <a:xfrm>
                <a:off x="5377232" y="-789923"/>
                <a:ext cx="495969" cy="1052585"/>
                <a:chOff x="5868144" y="-857099"/>
                <a:chExt cx="495969" cy="1052585"/>
              </a:xfrm>
            </p:grpSpPr>
            <p:sp>
              <p:nvSpPr>
                <p:cNvPr id="16" name="이등변 삼각형 49">
                  <a:extLst>
                    <a:ext uri="{FF2B5EF4-FFF2-40B4-BE49-F238E27FC236}">
                      <a16:creationId xmlns:a16="http://schemas.microsoft.com/office/drawing/2014/main" xmlns="" id="{688B8353-32F5-4D6E-81D9-D597B60FA9D3}"/>
                    </a:ext>
                  </a:extLst>
                </p:cNvPr>
                <p:cNvSpPr/>
                <p:nvPr userDrawn="1"/>
              </p:nvSpPr>
              <p:spPr>
                <a:xfrm>
                  <a:off x="5868144" y="-853769"/>
                  <a:ext cx="495969" cy="1049255"/>
                </a:xfrm>
                <a:custGeom>
                  <a:avLst/>
                  <a:gdLst>
                    <a:gd name="connsiteX0" fmla="*/ 0 w 311344"/>
                    <a:gd name="connsiteY0" fmla="*/ 1049255 h 1049255"/>
                    <a:gd name="connsiteX1" fmla="*/ 155672 w 311344"/>
                    <a:gd name="connsiteY1" fmla="*/ 0 h 1049255"/>
                    <a:gd name="connsiteX2" fmla="*/ 311344 w 311344"/>
                    <a:gd name="connsiteY2" fmla="*/ 1049255 h 1049255"/>
                    <a:gd name="connsiteX3" fmla="*/ 0 w 311344"/>
                    <a:gd name="connsiteY3" fmla="*/ 1049255 h 1049255"/>
                    <a:gd name="connsiteX0" fmla="*/ 45684 w 357028"/>
                    <a:gd name="connsiteY0" fmla="*/ 1049255 h 1049255"/>
                    <a:gd name="connsiteX1" fmla="*/ 201356 w 357028"/>
                    <a:gd name="connsiteY1" fmla="*/ 0 h 1049255"/>
                    <a:gd name="connsiteX2" fmla="*/ 357028 w 357028"/>
                    <a:gd name="connsiteY2" fmla="*/ 1049255 h 1049255"/>
                    <a:gd name="connsiteX3" fmla="*/ 45684 w 357028"/>
                    <a:gd name="connsiteY3" fmla="*/ 1049255 h 1049255"/>
                    <a:gd name="connsiteX0" fmla="*/ 45684 w 416158"/>
                    <a:gd name="connsiteY0" fmla="*/ 1049255 h 1049255"/>
                    <a:gd name="connsiteX1" fmla="*/ 201356 w 416158"/>
                    <a:gd name="connsiteY1" fmla="*/ 0 h 1049255"/>
                    <a:gd name="connsiteX2" fmla="*/ 357028 w 416158"/>
                    <a:gd name="connsiteY2" fmla="*/ 1049255 h 1049255"/>
                    <a:gd name="connsiteX3" fmla="*/ 45684 w 416158"/>
                    <a:gd name="connsiteY3" fmla="*/ 1049255 h 1049255"/>
                    <a:gd name="connsiteX0" fmla="*/ 87161 w 457635"/>
                    <a:gd name="connsiteY0" fmla="*/ 1049255 h 1049255"/>
                    <a:gd name="connsiteX1" fmla="*/ 242833 w 457635"/>
                    <a:gd name="connsiteY1" fmla="*/ 0 h 1049255"/>
                    <a:gd name="connsiteX2" fmla="*/ 398505 w 457635"/>
                    <a:gd name="connsiteY2" fmla="*/ 1049255 h 1049255"/>
                    <a:gd name="connsiteX3" fmla="*/ 87161 w 457635"/>
                    <a:gd name="connsiteY3" fmla="*/ 1049255 h 1049255"/>
                    <a:gd name="connsiteX0" fmla="*/ 87161 w 500627"/>
                    <a:gd name="connsiteY0" fmla="*/ 1049255 h 1049255"/>
                    <a:gd name="connsiteX1" fmla="*/ 242833 w 500627"/>
                    <a:gd name="connsiteY1" fmla="*/ 0 h 1049255"/>
                    <a:gd name="connsiteX2" fmla="*/ 398505 w 500627"/>
                    <a:gd name="connsiteY2" fmla="*/ 1049255 h 1049255"/>
                    <a:gd name="connsiteX3" fmla="*/ 87161 w 500627"/>
                    <a:gd name="connsiteY3" fmla="*/ 1049255 h 1049255"/>
                    <a:gd name="connsiteX0" fmla="*/ 91187 w 504653"/>
                    <a:gd name="connsiteY0" fmla="*/ 1049255 h 1049255"/>
                    <a:gd name="connsiteX1" fmla="*/ 246859 w 504653"/>
                    <a:gd name="connsiteY1" fmla="*/ 0 h 1049255"/>
                    <a:gd name="connsiteX2" fmla="*/ 402531 w 504653"/>
                    <a:gd name="connsiteY2" fmla="*/ 1049255 h 1049255"/>
                    <a:gd name="connsiteX3" fmla="*/ 91187 w 504653"/>
                    <a:gd name="connsiteY3" fmla="*/ 1049255 h 1049255"/>
                    <a:gd name="connsiteX0" fmla="*/ 91187 w 500775"/>
                    <a:gd name="connsiteY0" fmla="*/ 1049255 h 1049255"/>
                    <a:gd name="connsiteX1" fmla="*/ 246859 w 500775"/>
                    <a:gd name="connsiteY1" fmla="*/ 0 h 1049255"/>
                    <a:gd name="connsiteX2" fmla="*/ 402531 w 500775"/>
                    <a:gd name="connsiteY2" fmla="*/ 1049255 h 1049255"/>
                    <a:gd name="connsiteX3" fmla="*/ 91187 w 500775"/>
                    <a:gd name="connsiteY3" fmla="*/ 1049255 h 1049255"/>
                    <a:gd name="connsiteX0" fmla="*/ 91187 w 484758"/>
                    <a:gd name="connsiteY0" fmla="*/ 1049255 h 1049255"/>
                    <a:gd name="connsiteX1" fmla="*/ 246859 w 484758"/>
                    <a:gd name="connsiteY1" fmla="*/ 0 h 1049255"/>
                    <a:gd name="connsiteX2" fmla="*/ 402531 w 484758"/>
                    <a:gd name="connsiteY2" fmla="*/ 1049255 h 1049255"/>
                    <a:gd name="connsiteX3" fmla="*/ 91187 w 484758"/>
                    <a:gd name="connsiteY3" fmla="*/ 1049255 h 1049255"/>
                    <a:gd name="connsiteX0" fmla="*/ 91187 w 488692"/>
                    <a:gd name="connsiteY0" fmla="*/ 1049255 h 1049255"/>
                    <a:gd name="connsiteX1" fmla="*/ 246859 w 488692"/>
                    <a:gd name="connsiteY1" fmla="*/ 0 h 1049255"/>
                    <a:gd name="connsiteX2" fmla="*/ 402531 w 488692"/>
                    <a:gd name="connsiteY2" fmla="*/ 1049255 h 1049255"/>
                    <a:gd name="connsiteX3" fmla="*/ 91187 w 488692"/>
                    <a:gd name="connsiteY3" fmla="*/ 1049255 h 1049255"/>
                    <a:gd name="connsiteX0" fmla="*/ 91187 w 492707"/>
                    <a:gd name="connsiteY0" fmla="*/ 1049255 h 1049255"/>
                    <a:gd name="connsiteX1" fmla="*/ 246859 w 492707"/>
                    <a:gd name="connsiteY1" fmla="*/ 0 h 1049255"/>
                    <a:gd name="connsiteX2" fmla="*/ 402531 w 492707"/>
                    <a:gd name="connsiteY2" fmla="*/ 1049255 h 1049255"/>
                    <a:gd name="connsiteX3" fmla="*/ 91187 w 492707"/>
                    <a:gd name="connsiteY3" fmla="*/ 1049255 h 1049255"/>
                    <a:gd name="connsiteX0" fmla="*/ 95257 w 496777"/>
                    <a:gd name="connsiteY0" fmla="*/ 1049255 h 1049255"/>
                    <a:gd name="connsiteX1" fmla="*/ 250929 w 496777"/>
                    <a:gd name="connsiteY1" fmla="*/ 0 h 1049255"/>
                    <a:gd name="connsiteX2" fmla="*/ 406601 w 496777"/>
                    <a:gd name="connsiteY2" fmla="*/ 1049255 h 1049255"/>
                    <a:gd name="connsiteX3" fmla="*/ 95257 w 496777"/>
                    <a:gd name="connsiteY3" fmla="*/ 1049255 h 1049255"/>
                    <a:gd name="connsiteX0" fmla="*/ 95257 w 485293"/>
                    <a:gd name="connsiteY0" fmla="*/ 1049255 h 1049255"/>
                    <a:gd name="connsiteX1" fmla="*/ 250929 w 485293"/>
                    <a:gd name="connsiteY1" fmla="*/ 0 h 1049255"/>
                    <a:gd name="connsiteX2" fmla="*/ 406601 w 485293"/>
                    <a:gd name="connsiteY2" fmla="*/ 1049255 h 1049255"/>
                    <a:gd name="connsiteX3" fmla="*/ 95257 w 485293"/>
                    <a:gd name="connsiteY3" fmla="*/ 1049255 h 1049255"/>
                    <a:gd name="connsiteX0" fmla="*/ 95257 w 494828"/>
                    <a:gd name="connsiteY0" fmla="*/ 1049255 h 1049255"/>
                    <a:gd name="connsiteX1" fmla="*/ 250929 w 494828"/>
                    <a:gd name="connsiteY1" fmla="*/ 0 h 1049255"/>
                    <a:gd name="connsiteX2" fmla="*/ 406601 w 494828"/>
                    <a:gd name="connsiteY2" fmla="*/ 1049255 h 1049255"/>
                    <a:gd name="connsiteX3" fmla="*/ 95257 w 494828"/>
                    <a:gd name="connsiteY3" fmla="*/ 1049255 h 1049255"/>
                    <a:gd name="connsiteX0" fmla="*/ 95257 w 493814"/>
                    <a:gd name="connsiteY0" fmla="*/ 1049255 h 1049255"/>
                    <a:gd name="connsiteX1" fmla="*/ 250929 w 493814"/>
                    <a:gd name="connsiteY1" fmla="*/ 0 h 1049255"/>
                    <a:gd name="connsiteX2" fmla="*/ 406601 w 493814"/>
                    <a:gd name="connsiteY2" fmla="*/ 1049255 h 1049255"/>
                    <a:gd name="connsiteX3" fmla="*/ 95257 w 493814"/>
                    <a:gd name="connsiteY3" fmla="*/ 1049255 h 1049255"/>
                    <a:gd name="connsiteX0" fmla="*/ 95257 w 496864"/>
                    <a:gd name="connsiteY0" fmla="*/ 1049255 h 1049255"/>
                    <a:gd name="connsiteX1" fmla="*/ 250929 w 496864"/>
                    <a:gd name="connsiteY1" fmla="*/ 0 h 1049255"/>
                    <a:gd name="connsiteX2" fmla="*/ 406601 w 496864"/>
                    <a:gd name="connsiteY2" fmla="*/ 1049255 h 1049255"/>
                    <a:gd name="connsiteX3" fmla="*/ 95257 w 496864"/>
                    <a:gd name="connsiteY3" fmla="*/ 1049255 h 1049255"/>
                    <a:gd name="connsiteX0" fmla="*/ 95257 w 497887"/>
                    <a:gd name="connsiteY0" fmla="*/ 1049255 h 1049255"/>
                    <a:gd name="connsiteX1" fmla="*/ 250929 w 497887"/>
                    <a:gd name="connsiteY1" fmla="*/ 0 h 1049255"/>
                    <a:gd name="connsiteX2" fmla="*/ 406601 w 497887"/>
                    <a:gd name="connsiteY2" fmla="*/ 1049255 h 1049255"/>
                    <a:gd name="connsiteX3" fmla="*/ 95257 w 497887"/>
                    <a:gd name="connsiteY3" fmla="*/ 1049255 h 1049255"/>
                    <a:gd name="connsiteX0" fmla="*/ 95257 w 495969"/>
                    <a:gd name="connsiteY0" fmla="*/ 1049255 h 1049255"/>
                    <a:gd name="connsiteX1" fmla="*/ 250929 w 495969"/>
                    <a:gd name="connsiteY1" fmla="*/ 0 h 1049255"/>
                    <a:gd name="connsiteX2" fmla="*/ 406601 w 495969"/>
                    <a:gd name="connsiteY2" fmla="*/ 1049255 h 1049255"/>
                    <a:gd name="connsiteX3" fmla="*/ 95257 w 495969"/>
                    <a:gd name="connsiteY3" fmla="*/ 1049255 h 10492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95969" h="1049255">
                      <a:moveTo>
                        <a:pt x="95257" y="1049255"/>
                      </a:moveTo>
                      <a:cubicBezTo>
                        <a:pt x="6676" y="723357"/>
                        <a:pt x="-121664" y="317947"/>
                        <a:pt x="250929" y="0"/>
                      </a:cubicBezTo>
                      <a:cubicBezTo>
                        <a:pt x="612920" y="328549"/>
                        <a:pt x="489882" y="781667"/>
                        <a:pt x="406601" y="1049255"/>
                      </a:cubicBezTo>
                      <a:lnTo>
                        <a:pt x="95257" y="1049255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7" name="자유형: 도형 16">
                  <a:extLst>
                    <a:ext uri="{FF2B5EF4-FFF2-40B4-BE49-F238E27FC236}">
                      <a16:creationId xmlns:a16="http://schemas.microsoft.com/office/drawing/2014/main" xmlns="" id="{155478D4-44EA-48AE-860F-E368AD673D03}"/>
                    </a:ext>
                  </a:extLst>
                </p:cNvPr>
                <p:cNvSpPr/>
                <p:nvPr userDrawn="1"/>
              </p:nvSpPr>
              <p:spPr>
                <a:xfrm>
                  <a:off x="5939427" y="102551"/>
                  <a:ext cx="364003" cy="92935"/>
                </a:xfrm>
                <a:custGeom>
                  <a:avLst/>
                  <a:gdLst>
                    <a:gd name="connsiteX0" fmla="*/ 0 w 364003"/>
                    <a:gd name="connsiteY0" fmla="*/ 0 h 92935"/>
                    <a:gd name="connsiteX1" fmla="*/ 364003 w 364003"/>
                    <a:gd name="connsiteY1" fmla="*/ 0 h 92935"/>
                    <a:gd name="connsiteX2" fmla="*/ 336518 w 364003"/>
                    <a:gd name="connsiteY2" fmla="*/ 92935 h 92935"/>
                    <a:gd name="connsiteX3" fmla="*/ 25174 w 364003"/>
                    <a:gd name="connsiteY3" fmla="*/ 92935 h 929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64003" h="92935">
                      <a:moveTo>
                        <a:pt x="0" y="0"/>
                      </a:moveTo>
                      <a:lnTo>
                        <a:pt x="364003" y="0"/>
                      </a:lnTo>
                      <a:lnTo>
                        <a:pt x="336518" y="92935"/>
                      </a:lnTo>
                      <a:lnTo>
                        <a:pt x="25174" y="92935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" name="자유형: 도형 17">
                  <a:extLst>
                    <a:ext uri="{FF2B5EF4-FFF2-40B4-BE49-F238E27FC236}">
                      <a16:creationId xmlns:a16="http://schemas.microsoft.com/office/drawing/2014/main" xmlns="" id="{1861CCC0-CB32-42D2-947D-1907817DDDAE}"/>
                    </a:ext>
                  </a:extLst>
                </p:cNvPr>
                <p:cNvSpPr/>
                <p:nvPr userDrawn="1"/>
              </p:nvSpPr>
              <p:spPr>
                <a:xfrm>
                  <a:off x="5893989" y="-857099"/>
                  <a:ext cx="444279" cy="350537"/>
                </a:xfrm>
                <a:custGeom>
                  <a:avLst/>
                  <a:gdLst>
                    <a:gd name="connsiteX0" fmla="*/ 227272 w 444279"/>
                    <a:gd name="connsiteY0" fmla="*/ 0 h 350537"/>
                    <a:gd name="connsiteX1" fmla="*/ 440556 w 444279"/>
                    <a:gd name="connsiteY1" fmla="*/ 335046 h 350537"/>
                    <a:gd name="connsiteX2" fmla="*/ 444279 w 444279"/>
                    <a:gd name="connsiteY2" fmla="*/ 350537 h 350537"/>
                    <a:gd name="connsiteX3" fmla="*/ 0 w 444279"/>
                    <a:gd name="connsiteY3" fmla="*/ 350537 h 350537"/>
                    <a:gd name="connsiteX4" fmla="*/ 8223 w 444279"/>
                    <a:gd name="connsiteY4" fmla="*/ 318604 h 350537"/>
                    <a:gd name="connsiteX5" fmla="*/ 227272 w 444279"/>
                    <a:gd name="connsiteY5" fmla="*/ 0 h 350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4279" h="350537">
                      <a:moveTo>
                        <a:pt x="227272" y="0"/>
                      </a:moveTo>
                      <a:cubicBezTo>
                        <a:pt x="340394" y="102672"/>
                        <a:pt x="406151" y="217508"/>
                        <a:pt x="440556" y="335046"/>
                      </a:cubicBezTo>
                      <a:lnTo>
                        <a:pt x="444279" y="350537"/>
                      </a:lnTo>
                      <a:lnTo>
                        <a:pt x="0" y="350537"/>
                      </a:lnTo>
                      <a:lnTo>
                        <a:pt x="8223" y="318604"/>
                      </a:lnTo>
                      <a:cubicBezTo>
                        <a:pt x="43321" y="207258"/>
                        <a:pt x="110837" y="99358"/>
                        <a:pt x="22727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xmlns="" id="{E3ED5D5D-DC92-4BF6-B431-CE8E43382FD0}"/>
                  </a:ext>
                </a:extLst>
              </p:cNvPr>
              <p:cNvSpPr/>
              <p:nvPr userDrawn="1"/>
            </p:nvSpPr>
            <p:spPr>
              <a:xfrm>
                <a:off x="5535216" y="-351600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xmlns="" id="{57F372C6-9816-462E-83F5-DFD56E8AF164}"/>
                  </a:ext>
                </a:extLst>
              </p:cNvPr>
              <p:cNvSpPr/>
              <p:nvPr userDrawn="1"/>
            </p:nvSpPr>
            <p:spPr>
              <a:xfrm flipH="1">
                <a:off x="5614416" y="6445"/>
                <a:ext cx="21600" cy="432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자유형: 도형 13">
                <a:extLst>
                  <a:ext uri="{FF2B5EF4-FFF2-40B4-BE49-F238E27FC236}">
                    <a16:creationId xmlns:a16="http://schemas.microsoft.com/office/drawing/2014/main" xmlns="" id="{F07321F0-763D-431A-87E5-1BD5F333CAE1}"/>
                  </a:ext>
                </a:extLst>
              </p:cNvPr>
              <p:cNvSpPr/>
              <p:nvPr userDrawn="1"/>
            </p:nvSpPr>
            <p:spPr>
              <a:xfrm>
                <a:off x="5304862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자유형: 도형 14">
                <a:extLst>
                  <a:ext uri="{FF2B5EF4-FFF2-40B4-BE49-F238E27FC236}">
                    <a16:creationId xmlns:a16="http://schemas.microsoft.com/office/drawing/2014/main" xmlns="" id="{D39A1E25-A8B6-4EE4-8AC8-D262A0C0D580}"/>
                  </a:ext>
                </a:extLst>
              </p:cNvPr>
              <p:cNvSpPr/>
              <p:nvPr userDrawn="1"/>
            </p:nvSpPr>
            <p:spPr>
              <a:xfrm flipH="1">
                <a:off x="5807099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2987824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67544" y="411510"/>
            <a:ext cx="2303282" cy="136815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67544" y="1779662"/>
            <a:ext cx="2303282" cy="50405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xmlns="" id="{C5AC382A-C3B5-4BE0-B805-8F9094AFD7DC}"/>
              </a:ext>
            </a:extLst>
          </p:cNvPr>
          <p:cNvGrpSpPr/>
          <p:nvPr userDrawn="1"/>
        </p:nvGrpSpPr>
        <p:grpSpPr>
          <a:xfrm>
            <a:off x="0" y="2571749"/>
            <a:ext cx="2984923" cy="2571751"/>
            <a:chOff x="0" y="2571749"/>
            <a:chExt cx="2984923" cy="2571751"/>
          </a:xfrm>
        </p:grpSpPr>
        <p:grpSp>
          <p:nvGrpSpPr>
            <p:cNvPr id="6" name="Group 5"/>
            <p:cNvGrpSpPr/>
            <p:nvPr userDrawn="1"/>
          </p:nvGrpSpPr>
          <p:grpSpPr>
            <a:xfrm>
              <a:off x="0" y="4032469"/>
              <a:ext cx="2984923" cy="1111031"/>
              <a:chOff x="0" y="4032469"/>
              <a:chExt cx="2984923" cy="1111031"/>
            </a:xfrm>
          </p:grpSpPr>
          <p:sp>
            <p:nvSpPr>
              <p:cNvPr id="2" name="Rectangle 1"/>
              <p:cNvSpPr/>
              <p:nvPr userDrawn="1"/>
            </p:nvSpPr>
            <p:spPr>
              <a:xfrm>
                <a:off x="2527176" y="4443958"/>
                <a:ext cx="457200" cy="69954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" name="Oval 2"/>
              <p:cNvSpPr/>
              <p:nvPr userDrawn="1"/>
            </p:nvSpPr>
            <p:spPr>
              <a:xfrm>
                <a:off x="2128455" y="4032469"/>
                <a:ext cx="856468" cy="85646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Rectangle 7"/>
              <p:cNvSpPr/>
              <p:nvPr userDrawn="1"/>
            </p:nvSpPr>
            <p:spPr>
              <a:xfrm>
                <a:off x="0" y="4363963"/>
                <a:ext cx="449249" cy="77953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Oval 8"/>
              <p:cNvSpPr/>
              <p:nvPr userDrawn="1"/>
            </p:nvSpPr>
            <p:spPr>
              <a:xfrm>
                <a:off x="0" y="4117025"/>
                <a:ext cx="457200" cy="4572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xmlns="" id="{A909D931-338B-4F68-B73A-DDF2CA17DD12}"/>
                </a:ext>
              </a:extLst>
            </p:cNvPr>
            <p:cNvSpPr/>
            <p:nvPr userDrawn="1"/>
          </p:nvSpPr>
          <p:spPr>
            <a:xfrm>
              <a:off x="0" y="3170955"/>
              <a:ext cx="2544134" cy="1972545"/>
            </a:xfrm>
            <a:custGeom>
              <a:avLst/>
              <a:gdLst>
                <a:gd name="connsiteX0" fmla="*/ 1395974 w 2544134"/>
                <a:gd name="connsiteY0" fmla="*/ 0 h 1972545"/>
                <a:gd name="connsiteX1" fmla="*/ 1581175 w 2544134"/>
                <a:gd name="connsiteY1" fmla="*/ 0 h 1972545"/>
                <a:gd name="connsiteX2" fmla="*/ 1629807 w 2544134"/>
                <a:gd name="connsiteY2" fmla="*/ 388693 h 1972545"/>
                <a:gd name="connsiteX3" fmla="*/ 1660266 w 2544134"/>
                <a:gd name="connsiteY3" fmla="*/ 394521 h 1972545"/>
                <a:gd name="connsiteX4" fmla="*/ 1843628 w 2544134"/>
                <a:gd name="connsiteY4" fmla="*/ 524107 h 1972545"/>
                <a:gd name="connsiteX5" fmla="*/ 1859380 w 2544134"/>
                <a:gd name="connsiteY5" fmla="*/ 553128 h 1972545"/>
                <a:gd name="connsiteX6" fmla="*/ 1884339 w 2544134"/>
                <a:gd name="connsiteY6" fmla="*/ 550612 h 1972545"/>
                <a:gd name="connsiteX7" fmla="*/ 2175988 w 2544134"/>
                <a:gd name="connsiteY7" fmla="*/ 743930 h 1972545"/>
                <a:gd name="connsiteX8" fmla="*/ 2180885 w 2544134"/>
                <a:gd name="connsiteY8" fmla="*/ 759703 h 1972545"/>
                <a:gd name="connsiteX9" fmla="*/ 2191569 w 2544134"/>
                <a:gd name="connsiteY9" fmla="*/ 756387 h 1972545"/>
                <a:gd name="connsiteX10" fmla="*/ 2234564 w 2544134"/>
                <a:gd name="connsiteY10" fmla="*/ 752052 h 1972545"/>
                <a:gd name="connsiteX11" fmla="*/ 2443572 w 2544134"/>
                <a:gd name="connsiteY11" fmla="*/ 922399 h 1972545"/>
                <a:gd name="connsiteX12" fmla="*/ 2445282 w 2544134"/>
                <a:gd name="connsiteY12" fmla="*/ 939364 h 1972545"/>
                <a:gd name="connsiteX13" fmla="*/ 2508998 w 2544134"/>
                <a:gd name="connsiteY13" fmla="*/ 945787 h 1972545"/>
                <a:gd name="connsiteX14" fmla="*/ 2544134 w 2544134"/>
                <a:gd name="connsiteY14" fmla="*/ 956223 h 1972545"/>
                <a:gd name="connsiteX15" fmla="*/ 2544134 w 2544134"/>
                <a:gd name="connsiteY15" fmla="*/ 1972545 h 1972545"/>
                <a:gd name="connsiteX16" fmla="*/ 354884 w 2544134"/>
                <a:gd name="connsiteY16" fmla="*/ 1972545 h 1972545"/>
                <a:gd name="connsiteX17" fmla="*/ 342134 w 2544134"/>
                <a:gd name="connsiteY17" fmla="*/ 1965625 h 1972545"/>
                <a:gd name="connsiteX18" fmla="*/ 244050 w 2544134"/>
                <a:gd name="connsiteY18" fmla="*/ 1838062 h 1972545"/>
                <a:gd name="connsiteX19" fmla="*/ 241474 w 2544134"/>
                <a:gd name="connsiteY19" fmla="*/ 1812505 h 1972545"/>
                <a:gd name="connsiteX20" fmla="*/ 236764 w 2544134"/>
                <a:gd name="connsiteY20" fmla="*/ 1816784 h 1972545"/>
                <a:gd name="connsiteX21" fmla="*/ 103253 w 2544134"/>
                <a:gd name="connsiteY21" fmla="*/ 1857566 h 1972545"/>
                <a:gd name="connsiteX22" fmla="*/ 10304 w 2544134"/>
                <a:gd name="connsiteY22" fmla="*/ 1838801 h 1972545"/>
                <a:gd name="connsiteX23" fmla="*/ 0 w 2544134"/>
                <a:gd name="connsiteY23" fmla="*/ 1833208 h 1972545"/>
                <a:gd name="connsiteX24" fmla="*/ 0 w 2544134"/>
                <a:gd name="connsiteY24" fmla="*/ 1404340 h 1972545"/>
                <a:gd name="connsiteX25" fmla="*/ 10304 w 2544134"/>
                <a:gd name="connsiteY25" fmla="*/ 1398747 h 1972545"/>
                <a:gd name="connsiteX26" fmla="*/ 103253 w 2544134"/>
                <a:gd name="connsiteY26" fmla="*/ 1379981 h 1972545"/>
                <a:gd name="connsiteX27" fmla="*/ 151378 w 2544134"/>
                <a:gd name="connsiteY27" fmla="*/ 1384832 h 1972545"/>
                <a:gd name="connsiteX28" fmla="*/ 162402 w 2544134"/>
                <a:gd name="connsiteY28" fmla="*/ 1388255 h 1972545"/>
                <a:gd name="connsiteX29" fmla="*/ 159919 w 2544134"/>
                <a:gd name="connsiteY29" fmla="*/ 1363619 h 1972545"/>
                <a:gd name="connsiteX30" fmla="*/ 522221 w 2544134"/>
                <a:gd name="connsiteY30" fmla="*/ 1001317 h 1972545"/>
                <a:gd name="connsiteX31" fmla="*/ 595237 w 2544134"/>
                <a:gd name="connsiteY31" fmla="*/ 1008678 h 1972545"/>
                <a:gd name="connsiteX32" fmla="*/ 617610 w 2544134"/>
                <a:gd name="connsiteY32" fmla="*/ 1015623 h 1972545"/>
                <a:gd name="connsiteX33" fmla="*/ 630288 w 2544134"/>
                <a:gd name="connsiteY33" fmla="*/ 1000258 h 1972545"/>
                <a:gd name="connsiteX34" fmla="*/ 886474 w 2544134"/>
                <a:gd name="connsiteY34" fmla="*/ 894142 h 1972545"/>
                <a:gd name="connsiteX35" fmla="*/ 896697 w 2544134"/>
                <a:gd name="connsiteY35" fmla="*/ 895173 h 1972545"/>
                <a:gd name="connsiteX36" fmla="*/ 889510 w 2544134"/>
                <a:gd name="connsiteY36" fmla="*/ 872020 h 1972545"/>
                <a:gd name="connsiteX37" fmla="*/ 886474 w 2544134"/>
                <a:gd name="connsiteY37" fmla="*/ 841898 h 1972545"/>
                <a:gd name="connsiteX38" fmla="*/ 1005814 w 2544134"/>
                <a:gd name="connsiteY38" fmla="*/ 695472 h 1972545"/>
                <a:gd name="connsiteX39" fmla="*/ 1011986 w 2544134"/>
                <a:gd name="connsiteY39" fmla="*/ 694850 h 1972545"/>
                <a:gd name="connsiteX40" fmla="*/ 1016112 w 2544134"/>
                <a:gd name="connsiteY40" fmla="*/ 653922 h 1972545"/>
                <a:gd name="connsiteX41" fmla="*/ 1301359 w 2544134"/>
                <a:gd name="connsiteY41" fmla="*/ 421440 h 1972545"/>
                <a:gd name="connsiteX42" fmla="*/ 1342724 w 2544134"/>
                <a:gd name="connsiteY42" fmla="*/ 425610 h 1972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2544134" h="1972545">
                  <a:moveTo>
                    <a:pt x="1395974" y="0"/>
                  </a:moveTo>
                  <a:lnTo>
                    <a:pt x="1581175" y="0"/>
                  </a:lnTo>
                  <a:lnTo>
                    <a:pt x="1629807" y="388693"/>
                  </a:lnTo>
                  <a:lnTo>
                    <a:pt x="1660266" y="394521"/>
                  </a:lnTo>
                  <a:cubicBezTo>
                    <a:pt x="1736117" y="414036"/>
                    <a:pt x="1800967" y="460961"/>
                    <a:pt x="1843628" y="524107"/>
                  </a:cubicBezTo>
                  <a:lnTo>
                    <a:pt x="1859380" y="553128"/>
                  </a:lnTo>
                  <a:lnTo>
                    <a:pt x="1884339" y="550612"/>
                  </a:lnTo>
                  <a:cubicBezTo>
                    <a:pt x="2015447" y="550612"/>
                    <a:pt x="2127937" y="630325"/>
                    <a:pt x="2175988" y="743930"/>
                  </a:cubicBezTo>
                  <a:lnTo>
                    <a:pt x="2180885" y="759703"/>
                  </a:lnTo>
                  <a:lnTo>
                    <a:pt x="2191569" y="756387"/>
                  </a:lnTo>
                  <a:cubicBezTo>
                    <a:pt x="2205457" y="753545"/>
                    <a:pt x="2219836" y="752052"/>
                    <a:pt x="2234564" y="752052"/>
                  </a:cubicBezTo>
                  <a:cubicBezTo>
                    <a:pt x="2337661" y="752052"/>
                    <a:pt x="2423678" y="825183"/>
                    <a:pt x="2443572" y="922399"/>
                  </a:cubicBezTo>
                  <a:lnTo>
                    <a:pt x="2445282" y="939364"/>
                  </a:lnTo>
                  <a:lnTo>
                    <a:pt x="2508998" y="945787"/>
                  </a:lnTo>
                  <a:lnTo>
                    <a:pt x="2544134" y="956223"/>
                  </a:lnTo>
                  <a:lnTo>
                    <a:pt x="2544134" y="1972545"/>
                  </a:lnTo>
                  <a:lnTo>
                    <a:pt x="354884" y="1972545"/>
                  </a:lnTo>
                  <a:lnTo>
                    <a:pt x="342134" y="1965625"/>
                  </a:lnTo>
                  <a:cubicBezTo>
                    <a:pt x="295511" y="1934418"/>
                    <a:pt x="255183" y="1892469"/>
                    <a:pt x="244050" y="1838062"/>
                  </a:cubicBezTo>
                  <a:lnTo>
                    <a:pt x="241474" y="1812505"/>
                  </a:lnTo>
                  <a:lnTo>
                    <a:pt x="236764" y="1816784"/>
                  </a:lnTo>
                  <a:cubicBezTo>
                    <a:pt x="198653" y="1842531"/>
                    <a:pt x="152709" y="1857566"/>
                    <a:pt x="103253" y="1857566"/>
                  </a:cubicBezTo>
                  <a:cubicBezTo>
                    <a:pt x="70283" y="1857566"/>
                    <a:pt x="38873" y="1850884"/>
                    <a:pt x="10304" y="1838801"/>
                  </a:cubicBezTo>
                  <a:lnTo>
                    <a:pt x="0" y="1833208"/>
                  </a:lnTo>
                  <a:lnTo>
                    <a:pt x="0" y="1404340"/>
                  </a:lnTo>
                  <a:lnTo>
                    <a:pt x="10304" y="1398747"/>
                  </a:lnTo>
                  <a:cubicBezTo>
                    <a:pt x="38873" y="1386663"/>
                    <a:pt x="70283" y="1379981"/>
                    <a:pt x="103253" y="1379981"/>
                  </a:cubicBezTo>
                  <a:cubicBezTo>
                    <a:pt x="119738" y="1379981"/>
                    <a:pt x="135833" y="1381652"/>
                    <a:pt x="151378" y="1384832"/>
                  </a:cubicBezTo>
                  <a:lnTo>
                    <a:pt x="162402" y="1388255"/>
                  </a:lnTo>
                  <a:lnTo>
                    <a:pt x="159919" y="1363619"/>
                  </a:lnTo>
                  <a:cubicBezTo>
                    <a:pt x="159919" y="1163525"/>
                    <a:pt x="322127" y="1001317"/>
                    <a:pt x="522221" y="1001317"/>
                  </a:cubicBezTo>
                  <a:cubicBezTo>
                    <a:pt x="547233" y="1001317"/>
                    <a:pt x="571652" y="1003852"/>
                    <a:pt x="595237" y="1008678"/>
                  </a:cubicBezTo>
                  <a:lnTo>
                    <a:pt x="617610" y="1015623"/>
                  </a:lnTo>
                  <a:lnTo>
                    <a:pt x="630288" y="1000258"/>
                  </a:lnTo>
                  <a:cubicBezTo>
                    <a:pt x="695852" y="934694"/>
                    <a:pt x="786427" y="894142"/>
                    <a:pt x="886474" y="894142"/>
                  </a:cubicBezTo>
                  <a:lnTo>
                    <a:pt x="896697" y="895173"/>
                  </a:lnTo>
                  <a:lnTo>
                    <a:pt x="889510" y="872020"/>
                  </a:lnTo>
                  <a:cubicBezTo>
                    <a:pt x="887519" y="862290"/>
                    <a:pt x="886474" y="852216"/>
                    <a:pt x="886474" y="841898"/>
                  </a:cubicBezTo>
                  <a:cubicBezTo>
                    <a:pt x="886474" y="769671"/>
                    <a:pt x="937707" y="709409"/>
                    <a:pt x="1005814" y="695472"/>
                  </a:cubicBezTo>
                  <a:lnTo>
                    <a:pt x="1011986" y="694850"/>
                  </a:lnTo>
                  <a:lnTo>
                    <a:pt x="1016112" y="653922"/>
                  </a:lnTo>
                  <a:cubicBezTo>
                    <a:pt x="1043262" y="521245"/>
                    <a:pt x="1160655" y="421440"/>
                    <a:pt x="1301359" y="421440"/>
                  </a:cubicBezTo>
                  <a:lnTo>
                    <a:pt x="1342724" y="42561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xmlns="" id="{835AEBDB-6E77-465B-802B-2411CB9307EC}"/>
                </a:ext>
              </a:extLst>
            </p:cNvPr>
            <p:cNvGrpSpPr/>
            <p:nvPr userDrawn="1"/>
          </p:nvGrpSpPr>
          <p:grpSpPr>
            <a:xfrm>
              <a:off x="1278074" y="2571749"/>
              <a:ext cx="413353" cy="794587"/>
              <a:chOff x="5304862" y="-789923"/>
              <a:chExt cx="645890" cy="1241591"/>
            </a:xfrm>
          </p:grpSpPr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xmlns="" id="{5E76A47E-F7A7-4DA1-9B8C-D7B1A60D5D71}"/>
                  </a:ext>
                </a:extLst>
              </p:cNvPr>
              <p:cNvGrpSpPr/>
              <p:nvPr userDrawn="1"/>
            </p:nvGrpSpPr>
            <p:grpSpPr>
              <a:xfrm>
                <a:off x="5377232" y="-789923"/>
                <a:ext cx="495969" cy="1052585"/>
                <a:chOff x="5868144" y="-857099"/>
                <a:chExt cx="495969" cy="1052585"/>
              </a:xfrm>
            </p:grpSpPr>
            <p:sp>
              <p:nvSpPr>
                <p:cNvPr id="21" name="이등변 삼각형 49">
                  <a:extLst>
                    <a:ext uri="{FF2B5EF4-FFF2-40B4-BE49-F238E27FC236}">
                      <a16:creationId xmlns:a16="http://schemas.microsoft.com/office/drawing/2014/main" xmlns="" id="{67190486-51A1-4AB6-8B4F-B570F9832336}"/>
                    </a:ext>
                  </a:extLst>
                </p:cNvPr>
                <p:cNvSpPr/>
                <p:nvPr userDrawn="1"/>
              </p:nvSpPr>
              <p:spPr>
                <a:xfrm>
                  <a:off x="5868144" y="-853769"/>
                  <a:ext cx="495969" cy="1049255"/>
                </a:xfrm>
                <a:custGeom>
                  <a:avLst/>
                  <a:gdLst>
                    <a:gd name="connsiteX0" fmla="*/ 0 w 311344"/>
                    <a:gd name="connsiteY0" fmla="*/ 1049255 h 1049255"/>
                    <a:gd name="connsiteX1" fmla="*/ 155672 w 311344"/>
                    <a:gd name="connsiteY1" fmla="*/ 0 h 1049255"/>
                    <a:gd name="connsiteX2" fmla="*/ 311344 w 311344"/>
                    <a:gd name="connsiteY2" fmla="*/ 1049255 h 1049255"/>
                    <a:gd name="connsiteX3" fmla="*/ 0 w 311344"/>
                    <a:gd name="connsiteY3" fmla="*/ 1049255 h 1049255"/>
                    <a:gd name="connsiteX0" fmla="*/ 45684 w 357028"/>
                    <a:gd name="connsiteY0" fmla="*/ 1049255 h 1049255"/>
                    <a:gd name="connsiteX1" fmla="*/ 201356 w 357028"/>
                    <a:gd name="connsiteY1" fmla="*/ 0 h 1049255"/>
                    <a:gd name="connsiteX2" fmla="*/ 357028 w 357028"/>
                    <a:gd name="connsiteY2" fmla="*/ 1049255 h 1049255"/>
                    <a:gd name="connsiteX3" fmla="*/ 45684 w 357028"/>
                    <a:gd name="connsiteY3" fmla="*/ 1049255 h 1049255"/>
                    <a:gd name="connsiteX0" fmla="*/ 45684 w 416158"/>
                    <a:gd name="connsiteY0" fmla="*/ 1049255 h 1049255"/>
                    <a:gd name="connsiteX1" fmla="*/ 201356 w 416158"/>
                    <a:gd name="connsiteY1" fmla="*/ 0 h 1049255"/>
                    <a:gd name="connsiteX2" fmla="*/ 357028 w 416158"/>
                    <a:gd name="connsiteY2" fmla="*/ 1049255 h 1049255"/>
                    <a:gd name="connsiteX3" fmla="*/ 45684 w 416158"/>
                    <a:gd name="connsiteY3" fmla="*/ 1049255 h 1049255"/>
                    <a:gd name="connsiteX0" fmla="*/ 87161 w 457635"/>
                    <a:gd name="connsiteY0" fmla="*/ 1049255 h 1049255"/>
                    <a:gd name="connsiteX1" fmla="*/ 242833 w 457635"/>
                    <a:gd name="connsiteY1" fmla="*/ 0 h 1049255"/>
                    <a:gd name="connsiteX2" fmla="*/ 398505 w 457635"/>
                    <a:gd name="connsiteY2" fmla="*/ 1049255 h 1049255"/>
                    <a:gd name="connsiteX3" fmla="*/ 87161 w 457635"/>
                    <a:gd name="connsiteY3" fmla="*/ 1049255 h 1049255"/>
                    <a:gd name="connsiteX0" fmla="*/ 87161 w 500627"/>
                    <a:gd name="connsiteY0" fmla="*/ 1049255 h 1049255"/>
                    <a:gd name="connsiteX1" fmla="*/ 242833 w 500627"/>
                    <a:gd name="connsiteY1" fmla="*/ 0 h 1049255"/>
                    <a:gd name="connsiteX2" fmla="*/ 398505 w 500627"/>
                    <a:gd name="connsiteY2" fmla="*/ 1049255 h 1049255"/>
                    <a:gd name="connsiteX3" fmla="*/ 87161 w 500627"/>
                    <a:gd name="connsiteY3" fmla="*/ 1049255 h 1049255"/>
                    <a:gd name="connsiteX0" fmla="*/ 91187 w 504653"/>
                    <a:gd name="connsiteY0" fmla="*/ 1049255 h 1049255"/>
                    <a:gd name="connsiteX1" fmla="*/ 246859 w 504653"/>
                    <a:gd name="connsiteY1" fmla="*/ 0 h 1049255"/>
                    <a:gd name="connsiteX2" fmla="*/ 402531 w 504653"/>
                    <a:gd name="connsiteY2" fmla="*/ 1049255 h 1049255"/>
                    <a:gd name="connsiteX3" fmla="*/ 91187 w 504653"/>
                    <a:gd name="connsiteY3" fmla="*/ 1049255 h 1049255"/>
                    <a:gd name="connsiteX0" fmla="*/ 91187 w 500775"/>
                    <a:gd name="connsiteY0" fmla="*/ 1049255 h 1049255"/>
                    <a:gd name="connsiteX1" fmla="*/ 246859 w 500775"/>
                    <a:gd name="connsiteY1" fmla="*/ 0 h 1049255"/>
                    <a:gd name="connsiteX2" fmla="*/ 402531 w 500775"/>
                    <a:gd name="connsiteY2" fmla="*/ 1049255 h 1049255"/>
                    <a:gd name="connsiteX3" fmla="*/ 91187 w 500775"/>
                    <a:gd name="connsiteY3" fmla="*/ 1049255 h 1049255"/>
                    <a:gd name="connsiteX0" fmla="*/ 91187 w 484758"/>
                    <a:gd name="connsiteY0" fmla="*/ 1049255 h 1049255"/>
                    <a:gd name="connsiteX1" fmla="*/ 246859 w 484758"/>
                    <a:gd name="connsiteY1" fmla="*/ 0 h 1049255"/>
                    <a:gd name="connsiteX2" fmla="*/ 402531 w 484758"/>
                    <a:gd name="connsiteY2" fmla="*/ 1049255 h 1049255"/>
                    <a:gd name="connsiteX3" fmla="*/ 91187 w 484758"/>
                    <a:gd name="connsiteY3" fmla="*/ 1049255 h 1049255"/>
                    <a:gd name="connsiteX0" fmla="*/ 91187 w 488692"/>
                    <a:gd name="connsiteY0" fmla="*/ 1049255 h 1049255"/>
                    <a:gd name="connsiteX1" fmla="*/ 246859 w 488692"/>
                    <a:gd name="connsiteY1" fmla="*/ 0 h 1049255"/>
                    <a:gd name="connsiteX2" fmla="*/ 402531 w 488692"/>
                    <a:gd name="connsiteY2" fmla="*/ 1049255 h 1049255"/>
                    <a:gd name="connsiteX3" fmla="*/ 91187 w 488692"/>
                    <a:gd name="connsiteY3" fmla="*/ 1049255 h 1049255"/>
                    <a:gd name="connsiteX0" fmla="*/ 91187 w 492707"/>
                    <a:gd name="connsiteY0" fmla="*/ 1049255 h 1049255"/>
                    <a:gd name="connsiteX1" fmla="*/ 246859 w 492707"/>
                    <a:gd name="connsiteY1" fmla="*/ 0 h 1049255"/>
                    <a:gd name="connsiteX2" fmla="*/ 402531 w 492707"/>
                    <a:gd name="connsiteY2" fmla="*/ 1049255 h 1049255"/>
                    <a:gd name="connsiteX3" fmla="*/ 91187 w 492707"/>
                    <a:gd name="connsiteY3" fmla="*/ 1049255 h 1049255"/>
                    <a:gd name="connsiteX0" fmla="*/ 95257 w 496777"/>
                    <a:gd name="connsiteY0" fmla="*/ 1049255 h 1049255"/>
                    <a:gd name="connsiteX1" fmla="*/ 250929 w 496777"/>
                    <a:gd name="connsiteY1" fmla="*/ 0 h 1049255"/>
                    <a:gd name="connsiteX2" fmla="*/ 406601 w 496777"/>
                    <a:gd name="connsiteY2" fmla="*/ 1049255 h 1049255"/>
                    <a:gd name="connsiteX3" fmla="*/ 95257 w 496777"/>
                    <a:gd name="connsiteY3" fmla="*/ 1049255 h 1049255"/>
                    <a:gd name="connsiteX0" fmla="*/ 95257 w 485293"/>
                    <a:gd name="connsiteY0" fmla="*/ 1049255 h 1049255"/>
                    <a:gd name="connsiteX1" fmla="*/ 250929 w 485293"/>
                    <a:gd name="connsiteY1" fmla="*/ 0 h 1049255"/>
                    <a:gd name="connsiteX2" fmla="*/ 406601 w 485293"/>
                    <a:gd name="connsiteY2" fmla="*/ 1049255 h 1049255"/>
                    <a:gd name="connsiteX3" fmla="*/ 95257 w 485293"/>
                    <a:gd name="connsiteY3" fmla="*/ 1049255 h 1049255"/>
                    <a:gd name="connsiteX0" fmla="*/ 95257 w 494828"/>
                    <a:gd name="connsiteY0" fmla="*/ 1049255 h 1049255"/>
                    <a:gd name="connsiteX1" fmla="*/ 250929 w 494828"/>
                    <a:gd name="connsiteY1" fmla="*/ 0 h 1049255"/>
                    <a:gd name="connsiteX2" fmla="*/ 406601 w 494828"/>
                    <a:gd name="connsiteY2" fmla="*/ 1049255 h 1049255"/>
                    <a:gd name="connsiteX3" fmla="*/ 95257 w 494828"/>
                    <a:gd name="connsiteY3" fmla="*/ 1049255 h 1049255"/>
                    <a:gd name="connsiteX0" fmla="*/ 95257 w 493814"/>
                    <a:gd name="connsiteY0" fmla="*/ 1049255 h 1049255"/>
                    <a:gd name="connsiteX1" fmla="*/ 250929 w 493814"/>
                    <a:gd name="connsiteY1" fmla="*/ 0 h 1049255"/>
                    <a:gd name="connsiteX2" fmla="*/ 406601 w 493814"/>
                    <a:gd name="connsiteY2" fmla="*/ 1049255 h 1049255"/>
                    <a:gd name="connsiteX3" fmla="*/ 95257 w 493814"/>
                    <a:gd name="connsiteY3" fmla="*/ 1049255 h 1049255"/>
                    <a:gd name="connsiteX0" fmla="*/ 95257 w 496864"/>
                    <a:gd name="connsiteY0" fmla="*/ 1049255 h 1049255"/>
                    <a:gd name="connsiteX1" fmla="*/ 250929 w 496864"/>
                    <a:gd name="connsiteY1" fmla="*/ 0 h 1049255"/>
                    <a:gd name="connsiteX2" fmla="*/ 406601 w 496864"/>
                    <a:gd name="connsiteY2" fmla="*/ 1049255 h 1049255"/>
                    <a:gd name="connsiteX3" fmla="*/ 95257 w 496864"/>
                    <a:gd name="connsiteY3" fmla="*/ 1049255 h 1049255"/>
                    <a:gd name="connsiteX0" fmla="*/ 95257 w 497887"/>
                    <a:gd name="connsiteY0" fmla="*/ 1049255 h 1049255"/>
                    <a:gd name="connsiteX1" fmla="*/ 250929 w 497887"/>
                    <a:gd name="connsiteY1" fmla="*/ 0 h 1049255"/>
                    <a:gd name="connsiteX2" fmla="*/ 406601 w 497887"/>
                    <a:gd name="connsiteY2" fmla="*/ 1049255 h 1049255"/>
                    <a:gd name="connsiteX3" fmla="*/ 95257 w 497887"/>
                    <a:gd name="connsiteY3" fmla="*/ 1049255 h 1049255"/>
                    <a:gd name="connsiteX0" fmla="*/ 95257 w 495969"/>
                    <a:gd name="connsiteY0" fmla="*/ 1049255 h 1049255"/>
                    <a:gd name="connsiteX1" fmla="*/ 250929 w 495969"/>
                    <a:gd name="connsiteY1" fmla="*/ 0 h 1049255"/>
                    <a:gd name="connsiteX2" fmla="*/ 406601 w 495969"/>
                    <a:gd name="connsiteY2" fmla="*/ 1049255 h 1049255"/>
                    <a:gd name="connsiteX3" fmla="*/ 95257 w 495969"/>
                    <a:gd name="connsiteY3" fmla="*/ 1049255 h 10492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95969" h="1049255">
                      <a:moveTo>
                        <a:pt x="95257" y="1049255"/>
                      </a:moveTo>
                      <a:cubicBezTo>
                        <a:pt x="6676" y="723357"/>
                        <a:pt x="-121664" y="317947"/>
                        <a:pt x="250929" y="0"/>
                      </a:cubicBezTo>
                      <a:cubicBezTo>
                        <a:pt x="612920" y="328549"/>
                        <a:pt x="489882" y="781667"/>
                        <a:pt x="406601" y="1049255"/>
                      </a:cubicBezTo>
                      <a:lnTo>
                        <a:pt x="95257" y="1049255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22" name="자유형: 도형 21">
                  <a:extLst>
                    <a:ext uri="{FF2B5EF4-FFF2-40B4-BE49-F238E27FC236}">
                      <a16:creationId xmlns:a16="http://schemas.microsoft.com/office/drawing/2014/main" xmlns="" id="{56F15390-B3DB-4D76-834D-291CE0D12AD3}"/>
                    </a:ext>
                  </a:extLst>
                </p:cNvPr>
                <p:cNvSpPr/>
                <p:nvPr userDrawn="1"/>
              </p:nvSpPr>
              <p:spPr>
                <a:xfrm>
                  <a:off x="5939427" y="102551"/>
                  <a:ext cx="364003" cy="92935"/>
                </a:xfrm>
                <a:custGeom>
                  <a:avLst/>
                  <a:gdLst>
                    <a:gd name="connsiteX0" fmla="*/ 0 w 364003"/>
                    <a:gd name="connsiteY0" fmla="*/ 0 h 92935"/>
                    <a:gd name="connsiteX1" fmla="*/ 364003 w 364003"/>
                    <a:gd name="connsiteY1" fmla="*/ 0 h 92935"/>
                    <a:gd name="connsiteX2" fmla="*/ 336518 w 364003"/>
                    <a:gd name="connsiteY2" fmla="*/ 92935 h 92935"/>
                    <a:gd name="connsiteX3" fmla="*/ 25174 w 364003"/>
                    <a:gd name="connsiteY3" fmla="*/ 92935 h 929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64003" h="92935">
                      <a:moveTo>
                        <a:pt x="0" y="0"/>
                      </a:moveTo>
                      <a:lnTo>
                        <a:pt x="364003" y="0"/>
                      </a:lnTo>
                      <a:lnTo>
                        <a:pt x="336518" y="92935"/>
                      </a:lnTo>
                      <a:lnTo>
                        <a:pt x="25174" y="92935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" name="자유형: 도형 22">
                  <a:extLst>
                    <a:ext uri="{FF2B5EF4-FFF2-40B4-BE49-F238E27FC236}">
                      <a16:creationId xmlns:a16="http://schemas.microsoft.com/office/drawing/2014/main" xmlns="" id="{3BA87288-70D8-4753-8DAA-8CA1C332EF6C}"/>
                    </a:ext>
                  </a:extLst>
                </p:cNvPr>
                <p:cNvSpPr/>
                <p:nvPr userDrawn="1"/>
              </p:nvSpPr>
              <p:spPr>
                <a:xfrm>
                  <a:off x="5893989" y="-857099"/>
                  <a:ext cx="444279" cy="350537"/>
                </a:xfrm>
                <a:custGeom>
                  <a:avLst/>
                  <a:gdLst>
                    <a:gd name="connsiteX0" fmla="*/ 227272 w 444279"/>
                    <a:gd name="connsiteY0" fmla="*/ 0 h 350537"/>
                    <a:gd name="connsiteX1" fmla="*/ 440556 w 444279"/>
                    <a:gd name="connsiteY1" fmla="*/ 335046 h 350537"/>
                    <a:gd name="connsiteX2" fmla="*/ 444279 w 444279"/>
                    <a:gd name="connsiteY2" fmla="*/ 350537 h 350537"/>
                    <a:gd name="connsiteX3" fmla="*/ 0 w 444279"/>
                    <a:gd name="connsiteY3" fmla="*/ 350537 h 350537"/>
                    <a:gd name="connsiteX4" fmla="*/ 8223 w 444279"/>
                    <a:gd name="connsiteY4" fmla="*/ 318604 h 350537"/>
                    <a:gd name="connsiteX5" fmla="*/ 227272 w 444279"/>
                    <a:gd name="connsiteY5" fmla="*/ 0 h 350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4279" h="350537">
                      <a:moveTo>
                        <a:pt x="227272" y="0"/>
                      </a:moveTo>
                      <a:cubicBezTo>
                        <a:pt x="340394" y="102672"/>
                        <a:pt x="406151" y="217508"/>
                        <a:pt x="440556" y="335046"/>
                      </a:cubicBezTo>
                      <a:lnTo>
                        <a:pt x="444279" y="350537"/>
                      </a:lnTo>
                      <a:lnTo>
                        <a:pt x="0" y="350537"/>
                      </a:lnTo>
                      <a:lnTo>
                        <a:pt x="8223" y="318604"/>
                      </a:lnTo>
                      <a:cubicBezTo>
                        <a:pt x="43321" y="207258"/>
                        <a:pt x="110837" y="99358"/>
                        <a:pt x="22727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xmlns="" id="{AD475AD4-CA04-4B61-9BB4-408BA6A11E05}"/>
                  </a:ext>
                </a:extLst>
              </p:cNvPr>
              <p:cNvSpPr/>
              <p:nvPr userDrawn="1"/>
            </p:nvSpPr>
            <p:spPr>
              <a:xfrm>
                <a:off x="5535216" y="-351600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xmlns="" id="{1B106404-A3F8-4193-8435-FA430BEB5473}"/>
                  </a:ext>
                </a:extLst>
              </p:cNvPr>
              <p:cNvSpPr/>
              <p:nvPr userDrawn="1"/>
            </p:nvSpPr>
            <p:spPr>
              <a:xfrm flipH="1">
                <a:off x="5614416" y="6445"/>
                <a:ext cx="21600" cy="432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자유형: 도형 18">
                <a:extLst>
                  <a:ext uri="{FF2B5EF4-FFF2-40B4-BE49-F238E27FC236}">
                    <a16:creationId xmlns:a16="http://schemas.microsoft.com/office/drawing/2014/main" xmlns="" id="{9408417A-6F35-4CB8-93DD-4FB5074FE702}"/>
                  </a:ext>
                </a:extLst>
              </p:cNvPr>
              <p:cNvSpPr/>
              <p:nvPr userDrawn="1"/>
            </p:nvSpPr>
            <p:spPr>
              <a:xfrm>
                <a:off x="5304862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자유형: 도형 19">
                <a:extLst>
                  <a:ext uri="{FF2B5EF4-FFF2-40B4-BE49-F238E27FC236}">
                    <a16:creationId xmlns:a16="http://schemas.microsoft.com/office/drawing/2014/main" xmlns="" id="{3058858D-8ACE-40F2-B778-D2BFBF4553F3}"/>
                  </a:ext>
                </a:extLst>
              </p:cNvPr>
              <p:cNvSpPr/>
              <p:nvPr userDrawn="1"/>
            </p:nvSpPr>
            <p:spPr>
              <a:xfrm flipH="1">
                <a:off x="5807099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2" name="Frame 11"/>
          <p:cNvSpPr/>
          <p:nvPr userDrawn="1"/>
        </p:nvSpPr>
        <p:spPr>
          <a:xfrm>
            <a:off x="251520" y="339502"/>
            <a:ext cx="8640960" cy="4464496"/>
          </a:xfrm>
          <a:prstGeom prst="frame">
            <a:avLst>
              <a:gd name="adj1" fmla="val 1236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0375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ello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13476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xmlns="" id="{523EB7A4-0598-4887-ACB7-E8220F8DDFED}"/>
              </a:ext>
            </a:extLst>
          </p:cNvPr>
          <p:cNvGrpSpPr/>
          <p:nvPr userDrawn="1"/>
        </p:nvGrpSpPr>
        <p:grpSpPr>
          <a:xfrm>
            <a:off x="1902711" y="232356"/>
            <a:ext cx="5620059" cy="4638441"/>
            <a:chOff x="1902711" y="497586"/>
            <a:chExt cx="5620059" cy="4638441"/>
          </a:xfrm>
        </p:grpSpPr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xmlns="" id="{C4167999-582F-4DE1-8524-427663DA86EB}"/>
                </a:ext>
              </a:extLst>
            </p:cNvPr>
            <p:cNvGrpSpPr/>
            <p:nvPr userDrawn="1"/>
          </p:nvGrpSpPr>
          <p:grpSpPr>
            <a:xfrm>
              <a:off x="1902711" y="1537517"/>
              <a:ext cx="5620059" cy="3598510"/>
              <a:chOff x="2401342" y="248706"/>
              <a:chExt cx="5620059" cy="3598510"/>
            </a:xfrm>
            <a:solidFill>
              <a:schemeClr val="bg1"/>
            </a:solidFill>
          </p:grpSpPr>
          <p:sp>
            <p:nvSpPr>
              <p:cNvPr id="54" name="Oval 11">
                <a:extLst>
                  <a:ext uri="{FF2B5EF4-FFF2-40B4-BE49-F238E27FC236}">
                    <a16:creationId xmlns:a16="http://schemas.microsoft.com/office/drawing/2014/main" xmlns="" id="{36E509A3-52CE-4453-9564-E704D9C6F3F0}"/>
                  </a:ext>
                </a:extLst>
              </p:cNvPr>
              <p:cNvSpPr/>
              <p:nvPr userDrawn="1"/>
            </p:nvSpPr>
            <p:spPr>
              <a:xfrm>
                <a:off x="4283968" y="941198"/>
                <a:ext cx="956850" cy="95685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Oval 11">
                <a:extLst>
                  <a:ext uri="{FF2B5EF4-FFF2-40B4-BE49-F238E27FC236}">
                    <a16:creationId xmlns:a16="http://schemas.microsoft.com/office/drawing/2014/main" xmlns="" id="{D8641ACF-24EC-4119-AF47-45C5E6B69718}"/>
                  </a:ext>
                </a:extLst>
              </p:cNvPr>
              <p:cNvSpPr/>
              <p:nvPr userDrawn="1"/>
            </p:nvSpPr>
            <p:spPr>
              <a:xfrm>
                <a:off x="4080672" y="1386488"/>
                <a:ext cx="491180" cy="4911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Oval 11">
                <a:extLst>
                  <a:ext uri="{FF2B5EF4-FFF2-40B4-BE49-F238E27FC236}">
                    <a16:creationId xmlns:a16="http://schemas.microsoft.com/office/drawing/2014/main" xmlns="" id="{3873CDEC-688A-4EE6-8974-D80E43FF9273}"/>
                  </a:ext>
                </a:extLst>
              </p:cNvPr>
              <p:cNvSpPr/>
              <p:nvPr userDrawn="1"/>
            </p:nvSpPr>
            <p:spPr>
              <a:xfrm>
                <a:off x="3485352" y="1717923"/>
                <a:ext cx="1190640" cy="119064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Oval 11">
                <a:extLst>
                  <a:ext uri="{FF2B5EF4-FFF2-40B4-BE49-F238E27FC236}">
                    <a16:creationId xmlns:a16="http://schemas.microsoft.com/office/drawing/2014/main" xmlns="" id="{B93DE707-F71B-42F6-A0EB-DFC85BA873B2}"/>
                  </a:ext>
                </a:extLst>
              </p:cNvPr>
              <p:cNvSpPr/>
              <p:nvPr userDrawn="1"/>
            </p:nvSpPr>
            <p:spPr>
              <a:xfrm>
                <a:off x="2886827" y="1894030"/>
                <a:ext cx="1190640" cy="119064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Oval 11">
                <a:extLst>
                  <a:ext uri="{FF2B5EF4-FFF2-40B4-BE49-F238E27FC236}">
                    <a16:creationId xmlns:a16="http://schemas.microsoft.com/office/drawing/2014/main" xmlns="" id="{3A7AC84B-9DE8-4557-8141-47C15EEBD952}"/>
                  </a:ext>
                </a:extLst>
              </p:cNvPr>
              <p:cNvSpPr/>
              <p:nvPr userDrawn="1"/>
            </p:nvSpPr>
            <p:spPr>
              <a:xfrm>
                <a:off x="2401342" y="2516235"/>
                <a:ext cx="784747" cy="7847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Oval 11">
                <a:extLst>
                  <a:ext uri="{FF2B5EF4-FFF2-40B4-BE49-F238E27FC236}">
                    <a16:creationId xmlns:a16="http://schemas.microsoft.com/office/drawing/2014/main" xmlns="" id="{F200C86F-3147-4417-909C-8AA712602B15}"/>
                  </a:ext>
                </a:extLst>
              </p:cNvPr>
              <p:cNvSpPr/>
              <p:nvPr userDrawn="1"/>
            </p:nvSpPr>
            <p:spPr>
              <a:xfrm>
                <a:off x="3017096" y="2797485"/>
                <a:ext cx="784747" cy="7847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Oval 11">
                <a:extLst>
                  <a:ext uri="{FF2B5EF4-FFF2-40B4-BE49-F238E27FC236}">
                    <a16:creationId xmlns:a16="http://schemas.microsoft.com/office/drawing/2014/main" xmlns="" id="{C19D843C-2344-43CD-A232-FDCAF8F43CA5}"/>
                  </a:ext>
                </a:extLst>
              </p:cNvPr>
              <p:cNvSpPr/>
              <p:nvPr userDrawn="1"/>
            </p:nvSpPr>
            <p:spPr>
              <a:xfrm>
                <a:off x="3562974" y="2003019"/>
                <a:ext cx="1844197" cy="184419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Oval 11">
                <a:extLst>
                  <a:ext uri="{FF2B5EF4-FFF2-40B4-BE49-F238E27FC236}">
                    <a16:creationId xmlns:a16="http://schemas.microsoft.com/office/drawing/2014/main" xmlns="" id="{1D594D95-F75F-4683-A364-E7EFD943F93B}"/>
                  </a:ext>
                </a:extLst>
              </p:cNvPr>
              <p:cNvSpPr/>
              <p:nvPr userDrawn="1"/>
            </p:nvSpPr>
            <p:spPr>
              <a:xfrm>
                <a:off x="4999309" y="3011131"/>
                <a:ext cx="784747" cy="7847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Oval 11">
                <a:extLst>
                  <a:ext uri="{FF2B5EF4-FFF2-40B4-BE49-F238E27FC236}">
                    <a16:creationId xmlns:a16="http://schemas.microsoft.com/office/drawing/2014/main" xmlns="" id="{95DD39E7-93D6-494C-A36E-247288990A90}"/>
                  </a:ext>
                </a:extLst>
              </p:cNvPr>
              <p:cNvSpPr/>
              <p:nvPr userDrawn="1"/>
            </p:nvSpPr>
            <p:spPr>
              <a:xfrm>
                <a:off x="5653222" y="2981733"/>
                <a:ext cx="784747" cy="7847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Oval 11">
                <a:extLst>
                  <a:ext uri="{FF2B5EF4-FFF2-40B4-BE49-F238E27FC236}">
                    <a16:creationId xmlns:a16="http://schemas.microsoft.com/office/drawing/2014/main" xmlns="" id="{0724B3EB-D2BA-46AD-9B24-8F61182FFCCE}"/>
                  </a:ext>
                </a:extLst>
              </p:cNvPr>
              <p:cNvSpPr/>
              <p:nvPr userDrawn="1"/>
            </p:nvSpPr>
            <p:spPr>
              <a:xfrm>
                <a:off x="6035666" y="2445747"/>
                <a:ext cx="1363186" cy="13631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Oval 11">
                <a:extLst>
                  <a:ext uri="{FF2B5EF4-FFF2-40B4-BE49-F238E27FC236}">
                    <a16:creationId xmlns:a16="http://schemas.microsoft.com/office/drawing/2014/main" xmlns="" id="{BDBBA2C7-3C34-4968-B283-7486C3E66CD2}"/>
                  </a:ext>
                </a:extLst>
              </p:cNvPr>
              <p:cNvSpPr/>
              <p:nvPr userDrawn="1"/>
            </p:nvSpPr>
            <p:spPr>
              <a:xfrm>
                <a:off x="7037784" y="2729409"/>
                <a:ext cx="784747" cy="7847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Oval 11">
                <a:extLst>
                  <a:ext uri="{FF2B5EF4-FFF2-40B4-BE49-F238E27FC236}">
                    <a16:creationId xmlns:a16="http://schemas.microsoft.com/office/drawing/2014/main" xmlns="" id="{1D3596EF-83B2-4D77-9900-8FBA5EF934B2}"/>
                  </a:ext>
                </a:extLst>
              </p:cNvPr>
              <p:cNvSpPr/>
              <p:nvPr userDrawn="1"/>
            </p:nvSpPr>
            <p:spPr>
              <a:xfrm>
                <a:off x="6658215" y="1725625"/>
                <a:ext cx="1363186" cy="13631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Oval 11">
                <a:extLst>
                  <a:ext uri="{FF2B5EF4-FFF2-40B4-BE49-F238E27FC236}">
                    <a16:creationId xmlns:a16="http://schemas.microsoft.com/office/drawing/2014/main" xmlns="" id="{478452D7-D34C-4072-B618-5EA4D20571B3}"/>
                  </a:ext>
                </a:extLst>
              </p:cNvPr>
              <p:cNvSpPr/>
              <p:nvPr userDrawn="1"/>
            </p:nvSpPr>
            <p:spPr>
              <a:xfrm>
                <a:off x="4702059" y="880592"/>
                <a:ext cx="1040194" cy="104019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Oval 11">
                <a:extLst>
                  <a:ext uri="{FF2B5EF4-FFF2-40B4-BE49-F238E27FC236}">
                    <a16:creationId xmlns:a16="http://schemas.microsoft.com/office/drawing/2014/main" xmlns="" id="{B67A8B79-3441-4CEE-82A3-001ECBD4DD6C}"/>
                  </a:ext>
                </a:extLst>
              </p:cNvPr>
              <p:cNvSpPr/>
              <p:nvPr userDrawn="1"/>
            </p:nvSpPr>
            <p:spPr>
              <a:xfrm>
                <a:off x="5200227" y="1153449"/>
                <a:ext cx="1040194" cy="104019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Oval 11">
                <a:extLst>
                  <a:ext uri="{FF2B5EF4-FFF2-40B4-BE49-F238E27FC236}">
                    <a16:creationId xmlns:a16="http://schemas.microsoft.com/office/drawing/2014/main" xmlns="" id="{39EC19EA-7198-4F0B-A95B-49D0CF19C8F2}"/>
                  </a:ext>
                </a:extLst>
              </p:cNvPr>
              <p:cNvSpPr/>
              <p:nvPr userDrawn="1"/>
            </p:nvSpPr>
            <p:spPr>
              <a:xfrm>
                <a:off x="5945245" y="1484448"/>
                <a:ext cx="701108" cy="70110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Oval 11">
                <a:extLst>
                  <a:ext uri="{FF2B5EF4-FFF2-40B4-BE49-F238E27FC236}">
                    <a16:creationId xmlns:a16="http://schemas.microsoft.com/office/drawing/2014/main" xmlns="" id="{6F4820F4-E538-4700-880A-FA8685A41A3B}"/>
                  </a:ext>
                </a:extLst>
              </p:cNvPr>
              <p:cNvSpPr/>
              <p:nvPr userDrawn="1"/>
            </p:nvSpPr>
            <p:spPr>
              <a:xfrm>
                <a:off x="6121822" y="1792219"/>
                <a:ext cx="1040194" cy="104019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Oval 11">
                <a:extLst>
                  <a:ext uri="{FF2B5EF4-FFF2-40B4-BE49-F238E27FC236}">
                    <a16:creationId xmlns:a16="http://schemas.microsoft.com/office/drawing/2014/main" xmlns="" id="{413F6B1E-425D-4873-9467-3AC4066BB2ED}"/>
                  </a:ext>
                </a:extLst>
              </p:cNvPr>
              <p:cNvSpPr/>
              <p:nvPr userDrawn="1"/>
            </p:nvSpPr>
            <p:spPr>
              <a:xfrm>
                <a:off x="4251327" y="1369850"/>
                <a:ext cx="2136016" cy="2136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사다리꼴 70">
                <a:extLst>
                  <a:ext uri="{FF2B5EF4-FFF2-40B4-BE49-F238E27FC236}">
                    <a16:creationId xmlns:a16="http://schemas.microsoft.com/office/drawing/2014/main" xmlns="" id="{B0CB0B17-591E-4DAC-A92C-EBD6A95CAE9D}"/>
                  </a:ext>
                </a:extLst>
              </p:cNvPr>
              <p:cNvSpPr/>
              <p:nvPr userDrawn="1"/>
            </p:nvSpPr>
            <p:spPr>
              <a:xfrm>
                <a:off x="4765704" y="248706"/>
                <a:ext cx="608632" cy="1216152"/>
              </a:xfrm>
              <a:prstGeom prst="trapezoid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xmlns="" id="{0273FAE2-233C-451C-ABAD-157761C173D3}"/>
                </a:ext>
              </a:extLst>
            </p:cNvPr>
            <p:cNvGrpSpPr/>
            <p:nvPr userDrawn="1"/>
          </p:nvGrpSpPr>
          <p:grpSpPr>
            <a:xfrm>
              <a:off x="4249055" y="497586"/>
              <a:ext cx="645890" cy="1241591"/>
              <a:chOff x="5304862" y="-789923"/>
              <a:chExt cx="645890" cy="1241591"/>
            </a:xfrm>
          </p:grpSpPr>
          <p:grpSp>
            <p:nvGrpSpPr>
              <p:cNvPr id="73" name="그룹 72">
                <a:extLst>
                  <a:ext uri="{FF2B5EF4-FFF2-40B4-BE49-F238E27FC236}">
                    <a16:creationId xmlns:a16="http://schemas.microsoft.com/office/drawing/2014/main" xmlns="" id="{F294317C-D093-4716-BC39-F4EDB7B37133}"/>
                  </a:ext>
                </a:extLst>
              </p:cNvPr>
              <p:cNvGrpSpPr/>
              <p:nvPr userDrawn="1"/>
            </p:nvGrpSpPr>
            <p:grpSpPr>
              <a:xfrm>
                <a:off x="5377232" y="-789923"/>
                <a:ext cx="495969" cy="1052585"/>
                <a:chOff x="5868144" y="-857099"/>
                <a:chExt cx="495969" cy="1052585"/>
              </a:xfrm>
            </p:grpSpPr>
            <p:sp>
              <p:nvSpPr>
                <p:cNvPr id="78" name="이등변 삼각형 49">
                  <a:extLst>
                    <a:ext uri="{FF2B5EF4-FFF2-40B4-BE49-F238E27FC236}">
                      <a16:creationId xmlns:a16="http://schemas.microsoft.com/office/drawing/2014/main" xmlns="" id="{28122585-D90D-4D44-AC50-0A8C9106EF95}"/>
                    </a:ext>
                  </a:extLst>
                </p:cNvPr>
                <p:cNvSpPr/>
                <p:nvPr userDrawn="1"/>
              </p:nvSpPr>
              <p:spPr>
                <a:xfrm>
                  <a:off x="5868144" y="-853769"/>
                  <a:ext cx="495969" cy="1049255"/>
                </a:xfrm>
                <a:custGeom>
                  <a:avLst/>
                  <a:gdLst>
                    <a:gd name="connsiteX0" fmla="*/ 0 w 311344"/>
                    <a:gd name="connsiteY0" fmla="*/ 1049255 h 1049255"/>
                    <a:gd name="connsiteX1" fmla="*/ 155672 w 311344"/>
                    <a:gd name="connsiteY1" fmla="*/ 0 h 1049255"/>
                    <a:gd name="connsiteX2" fmla="*/ 311344 w 311344"/>
                    <a:gd name="connsiteY2" fmla="*/ 1049255 h 1049255"/>
                    <a:gd name="connsiteX3" fmla="*/ 0 w 311344"/>
                    <a:gd name="connsiteY3" fmla="*/ 1049255 h 1049255"/>
                    <a:gd name="connsiteX0" fmla="*/ 45684 w 357028"/>
                    <a:gd name="connsiteY0" fmla="*/ 1049255 h 1049255"/>
                    <a:gd name="connsiteX1" fmla="*/ 201356 w 357028"/>
                    <a:gd name="connsiteY1" fmla="*/ 0 h 1049255"/>
                    <a:gd name="connsiteX2" fmla="*/ 357028 w 357028"/>
                    <a:gd name="connsiteY2" fmla="*/ 1049255 h 1049255"/>
                    <a:gd name="connsiteX3" fmla="*/ 45684 w 357028"/>
                    <a:gd name="connsiteY3" fmla="*/ 1049255 h 1049255"/>
                    <a:gd name="connsiteX0" fmla="*/ 45684 w 416158"/>
                    <a:gd name="connsiteY0" fmla="*/ 1049255 h 1049255"/>
                    <a:gd name="connsiteX1" fmla="*/ 201356 w 416158"/>
                    <a:gd name="connsiteY1" fmla="*/ 0 h 1049255"/>
                    <a:gd name="connsiteX2" fmla="*/ 357028 w 416158"/>
                    <a:gd name="connsiteY2" fmla="*/ 1049255 h 1049255"/>
                    <a:gd name="connsiteX3" fmla="*/ 45684 w 416158"/>
                    <a:gd name="connsiteY3" fmla="*/ 1049255 h 1049255"/>
                    <a:gd name="connsiteX0" fmla="*/ 87161 w 457635"/>
                    <a:gd name="connsiteY0" fmla="*/ 1049255 h 1049255"/>
                    <a:gd name="connsiteX1" fmla="*/ 242833 w 457635"/>
                    <a:gd name="connsiteY1" fmla="*/ 0 h 1049255"/>
                    <a:gd name="connsiteX2" fmla="*/ 398505 w 457635"/>
                    <a:gd name="connsiteY2" fmla="*/ 1049255 h 1049255"/>
                    <a:gd name="connsiteX3" fmla="*/ 87161 w 457635"/>
                    <a:gd name="connsiteY3" fmla="*/ 1049255 h 1049255"/>
                    <a:gd name="connsiteX0" fmla="*/ 87161 w 500627"/>
                    <a:gd name="connsiteY0" fmla="*/ 1049255 h 1049255"/>
                    <a:gd name="connsiteX1" fmla="*/ 242833 w 500627"/>
                    <a:gd name="connsiteY1" fmla="*/ 0 h 1049255"/>
                    <a:gd name="connsiteX2" fmla="*/ 398505 w 500627"/>
                    <a:gd name="connsiteY2" fmla="*/ 1049255 h 1049255"/>
                    <a:gd name="connsiteX3" fmla="*/ 87161 w 500627"/>
                    <a:gd name="connsiteY3" fmla="*/ 1049255 h 1049255"/>
                    <a:gd name="connsiteX0" fmla="*/ 91187 w 504653"/>
                    <a:gd name="connsiteY0" fmla="*/ 1049255 h 1049255"/>
                    <a:gd name="connsiteX1" fmla="*/ 246859 w 504653"/>
                    <a:gd name="connsiteY1" fmla="*/ 0 h 1049255"/>
                    <a:gd name="connsiteX2" fmla="*/ 402531 w 504653"/>
                    <a:gd name="connsiteY2" fmla="*/ 1049255 h 1049255"/>
                    <a:gd name="connsiteX3" fmla="*/ 91187 w 504653"/>
                    <a:gd name="connsiteY3" fmla="*/ 1049255 h 1049255"/>
                    <a:gd name="connsiteX0" fmla="*/ 91187 w 500775"/>
                    <a:gd name="connsiteY0" fmla="*/ 1049255 h 1049255"/>
                    <a:gd name="connsiteX1" fmla="*/ 246859 w 500775"/>
                    <a:gd name="connsiteY1" fmla="*/ 0 h 1049255"/>
                    <a:gd name="connsiteX2" fmla="*/ 402531 w 500775"/>
                    <a:gd name="connsiteY2" fmla="*/ 1049255 h 1049255"/>
                    <a:gd name="connsiteX3" fmla="*/ 91187 w 500775"/>
                    <a:gd name="connsiteY3" fmla="*/ 1049255 h 1049255"/>
                    <a:gd name="connsiteX0" fmla="*/ 91187 w 484758"/>
                    <a:gd name="connsiteY0" fmla="*/ 1049255 h 1049255"/>
                    <a:gd name="connsiteX1" fmla="*/ 246859 w 484758"/>
                    <a:gd name="connsiteY1" fmla="*/ 0 h 1049255"/>
                    <a:gd name="connsiteX2" fmla="*/ 402531 w 484758"/>
                    <a:gd name="connsiteY2" fmla="*/ 1049255 h 1049255"/>
                    <a:gd name="connsiteX3" fmla="*/ 91187 w 484758"/>
                    <a:gd name="connsiteY3" fmla="*/ 1049255 h 1049255"/>
                    <a:gd name="connsiteX0" fmla="*/ 91187 w 488692"/>
                    <a:gd name="connsiteY0" fmla="*/ 1049255 h 1049255"/>
                    <a:gd name="connsiteX1" fmla="*/ 246859 w 488692"/>
                    <a:gd name="connsiteY1" fmla="*/ 0 h 1049255"/>
                    <a:gd name="connsiteX2" fmla="*/ 402531 w 488692"/>
                    <a:gd name="connsiteY2" fmla="*/ 1049255 h 1049255"/>
                    <a:gd name="connsiteX3" fmla="*/ 91187 w 488692"/>
                    <a:gd name="connsiteY3" fmla="*/ 1049255 h 1049255"/>
                    <a:gd name="connsiteX0" fmla="*/ 91187 w 492707"/>
                    <a:gd name="connsiteY0" fmla="*/ 1049255 h 1049255"/>
                    <a:gd name="connsiteX1" fmla="*/ 246859 w 492707"/>
                    <a:gd name="connsiteY1" fmla="*/ 0 h 1049255"/>
                    <a:gd name="connsiteX2" fmla="*/ 402531 w 492707"/>
                    <a:gd name="connsiteY2" fmla="*/ 1049255 h 1049255"/>
                    <a:gd name="connsiteX3" fmla="*/ 91187 w 492707"/>
                    <a:gd name="connsiteY3" fmla="*/ 1049255 h 1049255"/>
                    <a:gd name="connsiteX0" fmla="*/ 95257 w 496777"/>
                    <a:gd name="connsiteY0" fmla="*/ 1049255 h 1049255"/>
                    <a:gd name="connsiteX1" fmla="*/ 250929 w 496777"/>
                    <a:gd name="connsiteY1" fmla="*/ 0 h 1049255"/>
                    <a:gd name="connsiteX2" fmla="*/ 406601 w 496777"/>
                    <a:gd name="connsiteY2" fmla="*/ 1049255 h 1049255"/>
                    <a:gd name="connsiteX3" fmla="*/ 95257 w 496777"/>
                    <a:gd name="connsiteY3" fmla="*/ 1049255 h 1049255"/>
                    <a:gd name="connsiteX0" fmla="*/ 95257 w 485293"/>
                    <a:gd name="connsiteY0" fmla="*/ 1049255 h 1049255"/>
                    <a:gd name="connsiteX1" fmla="*/ 250929 w 485293"/>
                    <a:gd name="connsiteY1" fmla="*/ 0 h 1049255"/>
                    <a:gd name="connsiteX2" fmla="*/ 406601 w 485293"/>
                    <a:gd name="connsiteY2" fmla="*/ 1049255 h 1049255"/>
                    <a:gd name="connsiteX3" fmla="*/ 95257 w 485293"/>
                    <a:gd name="connsiteY3" fmla="*/ 1049255 h 1049255"/>
                    <a:gd name="connsiteX0" fmla="*/ 95257 w 494828"/>
                    <a:gd name="connsiteY0" fmla="*/ 1049255 h 1049255"/>
                    <a:gd name="connsiteX1" fmla="*/ 250929 w 494828"/>
                    <a:gd name="connsiteY1" fmla="*/ 0 h 1049255"/>
                    <a:gd name="connsiteX2" fmla="*/ 406601 w 494828"/>
                    <a:gd name="connsiteY2" fmla="*/ 1049255 h 1049255"/>
                    <a:gd name="connsiteX3" fmla="*/ 95257 w 494828"/>
                    <a:gd name="connsiteY3" fmla="*/ 1049255 h 1049255"/>
                    <a:gd name="connsiteX0" fmla="*/ 95257 w 493814"/>
                    <a:gd name="connsiteY0" fmla="*/ 1049255 h 1049255"/>
                    <a:gd name="connsiteX1" fmla="*/ 250929 w 493814"/>
                    <a:gd name="connsiteY1" fmla="*/ 0 h 1049255"/>
                    <a:gd name="connsiteX2" fmla="*/ 406601 w 493814"/>
                    <a:gd name="connsiteY2" fmla="*/ 1049255 h 1049255"/>
                    <a:gd name="connsiteX3" fmla="*/ 95257 w 493814"/>
                    <a:gd name="connsiteY3" fmla="*/ 1049255 h 1049255"/>
                    <a:gd name="connsiteX0" fmla="*/ 95257 w 496864"/>
                    <a:gd name="connsiteY0" fmla="*/ 1049255 h 1049255"/>
                    <a:gd name="connsiteX1" fmla="*/ 250929 w 496864"/>
                    <a:gd name="connsiteY1" fmla="*/ 0 h 1049255"/>
                    <a:gd name="connsiteX2" fmla="*/ 406601 w 496864"/>
                    <a:gd name="connsiteY2" fmla="*/ 1049255 h 1049255"/>
                    <a:gd name="connsiteX3" fmla="*/ 95257 w 496864"/>
                    <a:gd name="connsiteY3" fmla="*/ 1049255 h 1049255"/>
                    <a:gd name="connsiteX0" fmla="*/ 95257 w 497887"/>
                    <a:gd name="connsiteY0" fmla="*/ 1049255 h 1049255"/>
                    <a:gd name="connsiteX1" fmla="*/ 250929 w 497887"/>
                    <a:gd name="connsiteY1" fmla="*/ 0 h 1049255"/>
                    <a:gd name="connsiteX2" fmla="*/ 406601 w 497887"/>
                    <a:gd name="connsiteY2" fmla="*/ 1049255 h 1049255"/>
                    <a:gd name="connsiteX3" fmla="*/ 95257 w 497887"/>
                    <a:gd name="connsiteY3" fmla="*/ 1049255 h 1049255"/>
                    <a:gd name="connsiteX0" fmla="*/ 95257 w 495969"/>
                    <a:gd name="connsiteY0" fmla="*/ 1049255 h 1049255"/>
                    <a:gd name="connsiteX1" fmla="*/ 250929 w 495969"/>
                    <a:gd name="connsiteY1" fmla="*/ 0 h 1049255"/>
                    <a:gd name="connsiteX2" fmla="*/ 406601 w 495969"/>
                    <a:gd name="connsiteY2" fmla="*/ 1049255 h 1049255"/>
                    <a:gd name="connsiteX3" fmla="*/ 95257 w 495969"/>
                    <a:gd name="connsiteY3" fmla="*/ 1049255 h 10492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95969" h="1049255">
                      <a:moveTo>
                        <a:pt x="95257" y="1049255"/>
                      </a:moveTo>
                      <a:cubicBezTo>
                        <a:pt x="6676" y="723357"/>
                        <a:pt x="-121664" y="317947"/>
                        <a:pt x="250929" y="0"/>
                      </a:cubicBezTo>
                      <a:cubicBezTo>
                        <a:pt x="612920" y="328549"/>
                        <a:pt x="489882" y="781667"/>
                        <a:pt x="406601" y="1049255"/>
                      </a:cubicBezTo>
                      <a:lnTo>
                        <a:pt x="95257" y="1049255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9" name="자유형: 도형 78">
                  <a:extLst>
                    <a:ext uri="{FF2B5EF4-FFF2-40B4-BE49-F238E27FC236}">
                      <a16:creationId xmlns:a16="http://schemas.microsoft.com/office/drawing/2014/main" xmlns="" id="{CA4A1B48-5DCF-4240-B908-5565A0B620C1}"/>
                    </a:ext>
                  </a:extLst>
                </p:cNvPr>
                <p:cNvSpPr/>
                <p:nvPr userDrawn="1"/>
              </p:nvSpPr>
              <p:spPr>
                <a:xfrm>
                  <a:off x="5939427" y="102551"/>
                  <a:ext cx="364003" cy="92935"/>
                </a:xfrm>
                <a:custGeom>
                  <a:avLst/>
                  <a:gdLst>
                    <a:gd name="connsiteX0" fmla="*/ 0 w 364003"/>
                    <a:gd name="connsiteY0" fmla="*/ 0 h 92935"/>
                    <a:gd name="connsiteX1" fmla="*/ 364003 w 364003"/>
                    <a:gd name="connsiteY1" fmla="*/ 0 h 92935"/>
                    <a:gd name="connsiteX2" fmla="*/ 336518 w 364003"/>
                    <a:gd name="connsiteY2" fmla="*/ 92935 h 92935"/>
                    <a:gd name="connsiteX3" fmla="*/ 25174 w 364003"/>
                    <a:gd name="connsiteY3" fmla="*/ 92935 h 929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64003" h="92935">
                      <a:moveTo>
                        <a:pt x="0" y="0"/>
                      </a:moveTo>
                      <a:lnTo>
                        <a:pt x="364003" y="0"/>
                      </a:lnTo>
                      <a:lnTo>
                        <a:pt x="336518" y="92935"/>
                      </a:lnTo>
                      <a:lnTo>
                        <a:pt x="25174" y="92935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0" name="자유형: 도형 79">
                  <a:extLst>
                    <a:ext uri="{FF2B5EF4-FFF2-40B4-BE49-F238E27FC236}">
                      <a16:creationId xmlns:a16="http://schemas.microsoft.com/office/drawing/2014/main" xmlns="" id="{28D35705-FE6E-444A-A4F2-216FB36C2D3C}"/>
                    </a:ext>
                  </a:extLst>
                </p:cNvPr>
                <p:cNvSpPr/>
                <p:nvPr userDrawn="1"/>
              </p:nvSpPr>
              <p:spPr>
                <a:xfrm>
                  <a:off x="5893989" y="-857099"/>
                  <a:ext cx="444279" cy="350537"/>
                </a:xfrm>
                <a:custGeom>
                  <a:avLst/>
                  <a:gdLst>
                    <a:gd name="connsiteX0" fmla="*/ 227272 w 444279"/>
                    <a:gd name="connsiteY0" fmla="*/ 0 h 350537"/>
                    <a:gd name="connsiteX1" fmla="*/ 440556 w 444279"/>
                    <a:gd name="connsiteY1" fmla="*/ 335046 h 350537"/>
                    <a:gd name="connsiteX2" fmla="*/ 444279 w 444279"/>
                    <a:gd name="connsiteY2" fmla="*/ 350537 h 350537"/>
                    <a:gd name="connsiteX3" fmla="*/ 0 w 444279"/>
                    <a:gd name="connsiteY3" fmla="*/ 350537 h 350537"/>
                    <a:gd name="connsiteX4" fmla="*/ 8223 w 444279"/>
                    <a:gd name="connsiteY4" fmla="*/ 318604 h 350537"/>
                    <a:gd name="connsiteX5" fmla="*/ 227272 w 444279"/>
                    <a:gd name="connsiteY5" fmla="*/ 0 h 350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4279" h="350537">
                      <a:moveTo>
                        <a:pt x="227272" y="0"/>
                      </a:moveTo>
                      <a:cubicBezTo>
                        <a:pt x="340394" y="102672"/>
                        <a:pt x="406151" y="217508"/>
                        <a:pt x="440556" y="335046"/>
                      </a:cubicBezTo>
                      <a:lnTo>
                        <a:pt x="444279" y="350537"/>
                      </a:lnTo>
                      <a:lnTo>
                        <a:pt x="0" y="350537"/>
                      </a:lnTo>
                      <a:lnTo>
                        <a:pt x="8223" y="318604"/>
                      </a:lnTo>
                      <a:cubicBezTo>
                        <a:pt x="43321" y="207258"/>
                        <a:pt x="110837" y="99358"/>
                        <a:pt x="22727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74" name="타원 73">
                <a:extLst>
                  <a:ext uri="{FF2B5EF4-FFF2-40B4-BE49-F238E27FC236}">
                    <a16:creationId xmlns:a16="http://schemas.microsoft.com/office/drawing/2014/main" xmlns="" id="{833271DD-6F14-4B18-BE97-D6CF7744263D}"/>
                  </a:ext>
                </a:extLst>
              </p:cNvPr>
              <p:cNvSpPr/>
              <p:nvPr userDrawn="1"/>
            </p:nvSpPr>
            <p:spPr>
              <a:xfrm>
                <a:off x="5535216" y="-351600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xmlns="" id="{32141932-F9EE-4187-BBBC-79F2AADC7FB5}"/>
                  </a:ext>
                </a:extLst>
              </p:cNvPr>
              <p:cNvSpPr/>
              <p:nvPr userDrawn="1"/>
            </p:nvSpPr>
            <p:spPr>
              <a:xfrm flipH="1">
                <a:off x="5614416" y="6445"/>
                <a:ext cx="21600" cy="432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자유형: 도형 75">
                <a:extLst>
                  <a:ext uri="{FF2B5EF4-FFF2-40B4-BE49-F238E27FC236}">
                    <a16:creationId xmlns:a16="http://schemas.microsoft.com/office/drawing/2014/main" xmlns="" id="{C4A28A23-9A45-480D-9AE0-AC8E03B407E4}"/>
                  </a:ext>
                </a:extLst>
              </p:cNvPr>
              <p:cNvSpPr/>
              <p:nvPr userDrawn="1"/>
            </p:nvSpPr>
            <p:spPr>
              <a:xfrm>
                <a:off x="5304862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" name="자유형: 도형 76">
                <a:extLst>
                  <a:ext uri="{FF2B5EF4-FFF2-40B4-BE49-F238E27FC236}">
                    <a16:creationId xmlns:a16="http://schemas.microsoft.com/office/drawing/2014/main" xmlns="" id="{E5282C72-98DB-48D8-88FE-2DFA994D4B88}"/>
                  </a:ext>
                </a:extLst>
              </p:cNvPr>
              <p:cNvSpPr/>
              <p:nvPr userDrawn="1"/>
            </p:nvSpPr>
            <p:spPr>
              <a:xfrm flipH="1">
                <a:off x="5807099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616057" y="2931790"/>
            <a:ext cx="3894936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615909" y="3579862"/>
            <a:ext cx="3894936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3" name="Group 2"/>
          <p:cNvGrpSpPr/>
          <p:nvPr userDrawn="1"/>
        </p:nvGrpSpPr>
        <p:grpSpPr>
          <a:xfrm>
            <a:off x="6535596" y="1104508"/>
            <a:ext cx="672848" cy="486211"/>
            <a:chOff x="6495678" y="1779663"/>
            <a:chExt cx="672848" cy="486211"/>
          </a:xfrm>
        </p:grpSpPr>
        <p:sp>
          <p:nvSpPr>
            <p:cNvPr id="17" name="Oval 16"/>
            <p:cNvSpPr/>
            <p:nvPr userDrawn="1"/>
          </p:nvSpPr>
          <p:spPr>
            <a:xfrm>
              <a:off x="6588225" y="1779663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Oval 17"/>
            <p:cNvSpPr/>
            <p:nvPr userDrawn="1"/>
          </p:nvSpPr>
          <p:spPr>
            <a:xfrm>
              <a:off x="6872020" y="1913390"/>
              <a:ext cx="296506" cy="29650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Oval 18"/>
            <p:cNvSpPr/>
            <p:nvPr userDrawn="1"/>
          </p:nvSpPr>
          <p:spPr>
            <a:xfrm>
              <a:off x="6495678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Oval 19"/>
            <p:cNvSpPr/>
            <p:nvPr userDrawn="1"/>
          </p:nvSpPr>
          <p:spPr>
            <a:xfrm>
              <a:off x="6698826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1" name="Group 20"/>
          <p:cNvGrpSpPr/>
          <p:nvPr userDrawn="1"/>
        </p:nvGrpSpPr>
        <p:grpSpPr>
          <a:xfrm>
            <a:off x="2098952" y="2183144"/>
            <a:ext cx="524595" cy="379081"/>
            <a:chOff x="6495678" y="1779663"/>
            <a:chExt cx="672848" cy="486211"/>
          </a:xfrm>
        </p:grpSpPr>
        <p:sp>
          <p:nvSpPr>
            <p:cNvPr id="22" name="Oval 21"/>
            <p:cNvSpPr/>
            <p:nvPr userDrawn="1"/>
          </p:nvSpPr>
          <p:spPr>
            <a:xfrm>
              <a:off x="6588225" y="1779663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Oval 22"/>
            <p:cNvSpPr/>
            <p:nvPr userDrawn="1"/>
          </p:nvSpPr>
          <p:spPr>
            <a:xfrm>
              <a:off x="6872020" y="1913390"/>
              <a:ext cx="296506" cy="29650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Oval 23"/>
            <p:cNvSpPr/>
            <p:nvPr userDrawn="1"/>
          </p:nvSpPr>
          <p:spPr>
            <a:xfrm>
              <a:off x="6495678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Oval 24"/>
            <p:cNvSpPr/>
            <p:nvPr userDrawn="1"/>
          </p:nvSpPr>
          <p:spPr>
            <a:xfrm>
              <a:off x="6698826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13605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6" Type="http://schemas.openxmlformats.org/officeDocument/2006/relationships/slideLayout" Target="../slideLayouts/slideLayout21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4" r:id="rId3"/>
    <p:sldLayoutId id="2147483675" r:id="rId4"/>
    <p:sldLayoutId id="2147483676" r:id="rId5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2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65" r:id="rId14"/>
    <p:sldLayoutId id="2147483672" r:id="rId15"/>
    <p:sldLayoutId id="2147483656" r:id="rId1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39552" y="1707654"/>
            <a:ext cx="4032448" cy="208823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sz="4800" dirty="0" smtClean="0">
                <a:ea typeface="맑은 고딕" pitchFamily="50" charset="-127"/>
              </a:rPr>
              <a:t>Spring Integration</a:t>
            </a:r>
            <a:endParaRPr lang="en-US" altLang="ko-KR" sz="4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2499742"/>
            <a:ext cx="1404201" cy="1879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585748" y="252455"/>
            <a:ext cx="4860032" cy="576064"/>
          </a:xfrm>
        </p:spPr>
        <p:txBody>
          <a:bodyPr/>
          <a:lstStyle/>
          <a:p>
            <a:pPr algn="l"/>
            <a:r>
              <a:rPr lang="en-US" altLang="ko-KR" dirty="0" smtClean="0"/>
              <a:t>Spring Integration</a:t>
            </a:r>
            <a:endParaRPr lang="ko-KR" alt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577761" y="987574"/>
            <a:ext cx="8242712" cy="755721"/>
            <a:chOff x="803640" y="3362835"/>
            <a:chExt cx="4064960" cy="755721"/>
          </a:xfrm>
        </p:grpSpPr>
        <p:sp>
          <p:nvSpPr>
            <p:cNvPr id="7" name="TextBox 6"/>
            <p:cNvSpPr txBox="1"/>
            <p:nvPr/>
          </p:nvSpPr>
          <p:spPr>
            <a:xfrm>
              <a:off x="803640" y="3741722"/>
              <a:ext cx="2059657" cy="3768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It is lightweight framework which provide </a:t>
              </a:r>
              <a:endParaRPr lang="en-I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03640" y="3362835"/>
              <a:ext cx="4064960" cy="27699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74352" y="2020240"/>
            <a:ext cx="624015" cy="624015"/>
            <a:chOff x="5364088" y="2787774"/>
            <a:chExt cx="914400" cy="914400"/>
          </a:xfrm>
        </p:grpSpPr>
        <p:sp>
          <p:nvSpPr>
            <p:cNvPr id="10" name="Oval 9"/>
            <p:cNvSpPr/>
            <p:nvPr/>
          </p:nvSpPr>
          <p:spPr>
            <a:xfrm>
              <a:off x="5364088" y="2787774"/>
              <a:ext cx="914400" cy="9144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5443246" y="2866932"/>
              <a:ext cx="756084" cy="75608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74351" y="3084544"/>
            <a:ext cx="624015" cy="624015"/>
            <a:chOff x="5364088" y="2787774"/>
            <a:chExt cx="914400" cy="914400"/>
          </a:xfrm>
        </p:grpSpPr>
        <p:sp>
          <p:nvSpPr>
            <p:cNvPr id="14" name="Oval 13"/>
            <p:cNvSpPr/>
            <p:nvPr/>
          </p:nvSpPr>
          <p:spPr>
            <a:xfrm>
              <a:off x="5364088" y="2787774"/>
              <a:ext cx="914400" cy="9144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5443246" y="2866931"/>
              <a:ext cx="756084" cy="75608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971601" y="1973395"/>
            <a:ext cx="75608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Messaging within Spring-based </a:t>
            </a: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</a:p>
          <a:p>
            <a:pPr lvl="1"/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supports </a:t>
            </a: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message-driven architectures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(pipes and filters architectural) where inversion of </a:t>
            </a:r>
          </a:p>
          <a:p>
            <a:pPr lvl="1"/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control applies to runtime concerns, such as </a:t>
            </a: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when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certain business logic should execute and </a:t>
            </a:r>
          </a:p>
          <a:p>
            <a:pPr lvl="1"/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the response should be sent.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71601" y="3034089"/>
            <a:ext cx="70567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 with external systems via declarative </a:t>
            </a: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adapters.</a:t>
            </a:r>
            <a:endParaRPr lang="en-I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Those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adapters provide a higher-level of abstraction over Spring’s support for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remoting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messaging, and scheduling. 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Left Arrow 1">
            <a:extLst>
              <a:ext uri="{FF2B5EF4-FFF2-40B4-BE49-F238E27FC236}">
                <a16:creationId xmlns:a16="http://schemas.microsoft.com/office/drawing/2014/main" xmlns="" id="{CFD1DD74-9E35-432F-8380-401FE3D332E8}"/>
              </a:ext>
            </a:extLst>
          </p:cNvPr>
          <p:cNvSpPr>
            <a:spLocks noChangeAspect="1"/>
          </p:cNvSpPr>
          <p:nvPr/>
        </p:nvSpPr>
        <p:spPr>
          <a:xfrm>
            <a:off x="752973" y="3273596"/>
            <a:ext cx="266769" cy="259649"/>
          </a:xfrm>
          <a:custGeom>
            <a:avLst/>
            <a:gdLst/>
            <a:ahLst/>
            <a:cxnLst/>
            <a:rect l="l" t="t" r="r" b="b"/>
            <a:pathLst>
              <a:path w="3306630" h="3218379">
                <a:moveTo>
                  <a:pt x="0" y="2085651"/>
                </a:moveTo>
                <a:cubicBezTo>
                  <a:pt x="253919" y="2342528"/>
                  <a:pt x="881542" y="2297196"/>
                  <a:pt x="1388167" y="2271654"/>
                </a:cubicBezTo>
                <a:lnTo>
                  <a:pt x="1417952" y="2988872"/>
                </a:lnTo>
                <a:lnTo>
                  <a:pt x="717647" y="2950294"/>
                </a:lnTo>
                <a:cubicBezTo>
                  <a:pt x="467617" y="2928101"/>
                  <a:pt x="217417" y="2555860"/>
                  <a:pt x="0" y="2085651"/>
                </a:cubicBezTo>
                <a:close/>
                <a:moveTo>
                  <a:pt x="1969797" y="2019847"/>
                </a:moveTo>
                <a:lnTo>
                  <a:pt x="1969797" y="2274913"/>
                </a:lnTo>
                <a:lnTo>
                  <a:pt x="2657809" y="2274913"/>
                </a:lnTo>
                <a:cubicBezTo>
                  <a:pt x="2787205" y="2599270"/>
                  <a:pt x="2968360" y="2923626"/>
                  <a:pt x="2675062" y="2954686"/>
                </a:cubicBezTo>
                <a:lnTo>
                  <a:pt x="1969797" y="2963313"/>
                </a:lnTo>
                <a:lnTo>
                  <a:pt x="1969797" y="3218379"/>
                </a:lnTo>
                <a:lnTo>
                  <a:pt x="1429598" y="2619113"/>
                </a:lnTo>
                <a:close/>
                <a:moveTo>
                  <a:pt x="2961009" y="1275432"/>
                </a:moveTo>
                <a:lnTo>
                  <a:pt x="3277752" y="1901203"/>
                </a:lnTo>
                <a:cubicBezTo>
                  <a:pt x="3383548" y="2128832"/>
                  <a:pt x="3186278" y="2531632"/>
                  <a:pt x="2887773" y="2955026"/>
                </a:cubicBezTo>
                <a:cubicBezTo>
                  <a:pt x="2983276" y="2606687"/>
                  <a:pt x="2630206" y="2085815"/>
                  <a:pt x="2354773" y="1659836"/>
                </a:cubicBezTo>
                <a:close/>
                <a:moveTo>
                  <a:pt x="1019997" y="990789"/>
                </a:moveTo>
                <a:lnTo>
                  <a:pt x="1268877" y="1758248"/>
                </a:lnTo>
                <a:lnTo>
                  <a:pt x="1047983" y="1630715"/>
                </a:lnTo>
                <a:lnTo>
                  <a:pt x="703977" y="2226552"/>
                </a:lnTo>
                <a:cubicBezTo>
                  <a:pt x="358378" y="2176433"/>
                  <a:pt x="-13100" y="2171140"/>
                  <a:pt x="106650" y="1901606"/>
                </a:cubicBezTo>
                <a:lnTo>
                  <a:pt x="451811" y="1286515"/>
                </a:lnTo>
                <a:lnTo>
                  <a:pt x="230918" y="1158982"/>
                </a:lnTo>
                <a:close/>
                <a:moveTo>
                  <a:pt x="2174825" y="119764"/>
                </a:moveTo>
                <a:cubicBezTo>
                  <a:pt x="2220451" y="119103"/>
                  <a:pt x="2264887" y="143875"/>
                  <a:pt x="2308274" y="203493"/>
                </a:cubicBezTo>
                <a:lnTo>
                  <a:pt x="2668377" y="809957"/>
                </a:lnTo>
                <a:lnTo>
                  <a:pt x="2889271" y="682424"/>
                </a:lnTo>
                <a:lnTo>
                  <a:pt x="2640391" y="1449883"/>
                </a:lnTo>
                <a:lnTo>
                  <a:pt x="1851312" y="1281690"/>
                </a:lnTo>
                <a:lnTo>
                  <a:pt x="2072206" y="1154157"/>
                </a:lnTo>
                <a:lnTo>
                  <a:pt x="1728200" y="558321"/>
                </a:lnTo>
                <a:cubicBezTo>
                  <a:pt x="1890352" y="352642"/>
                  <a:pt x="2037947" y="121750"/>
                  <a:pt x="2174825" y="119764"/>
                </a:cubicBezTo>
                <a:close/>
                <a:moveTo>
                  <a:pt x="1831774" y="30"/>
                </a:moveTo>
                <a:cubicBezTo>
                  <a:pt x="1948530" y="539"/>
                  <a:pt x="2073232" y="7407"/>
                  <a:pt x="2202212" y="19111"/>
                </a:cubicBezTo>
                <a:cubicBezTo>
                  <a:pt x="1852790" y="110572"/>
                  <a:pt x="1578238" y="676776"/>
                  <a:pt x="1347045" y="1128297"/>
                </a:cubicBezTo>
                <a:lnTo>
                  <a:pt x="711024" y="795483"/>
                </a:lnTo>
                <a:lnTo>
                  <a:pt x="1094586" y="208291"/>
                </a:lnTo>
                <a:cubicBezTo>
                  <a:pt x="1202761" y="54213"/>
                  <a:pt x="1481508" y="-1496"/>
                  <a:pt x="1831774" y="3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Isosceles Triangle 51">
            <a:extLst>
              <a:ext uri="{FF2B5EF4-FFF2-40B4-BE49-F238E27FC236}">
                <a16:creationId xmlns:a16="http://schemas.microsoft.com/office/drawing/2014/main" xmlns="" id="{834D0200-A7C9-4849-9693-38100F314608}"/>
              </a:ext>
            </a:extLst>
          </p:cNvPr>
          <p:cNvSpPr/>
          <p:nvPr/>
        </p:nvSpPr>
        <p:spPr>
          <a:xfrm>
            <a:off x="756396" y="2242486"/>
            <a:ext cx="266769" cy="179521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1485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539552" y="1850082"/>
            <a:ext cx="2303282" cy="936104"/>
          </a:xfrm>
        </p:spPr>
        <p:txBody>
          <a:bodyPr/>
          <a:lstStyle/>
          <a:p>
            <a:pPr lvl="0"/>
            <a:r>
              <a:rPr lang="en-US" sz="1400" b="1" dirty="0"/>
              <a:t>Vertical perspective </a:t>
            </a:r>
            <a:r>
              <a:rPr lang="en-US" sz="1400" b="1" dirty="0" smtClean="0"/>
              <a:t/>
            </a:r>
            <a:br>
              <a:rPr lang="en-US" sz="1400" b="1" dirty="0" smtClean="0"/>
            </a:br>
            <a:r>
              <a:rPr lang="en-US" sz="1400" dirty="0" smtClean="0"/>
              <a:t>(</a:t>
            </a:r>
            <a:r>
              <a:rPr lang="en-US" sz="1400" dirty="0"/>
              <a:t>Layered architecture) </a:t>
            </a:r>
            <a:endParaRPr lang="en-IN" sz="1400" dirty="0"/>
          </a:p>
        </p:txBody>
      </p:sp>
      <p:sp>
        <p:nvSpPr>
          <p:cNvPr id="14" name="Text Placeholder 1"/>
          <p:cNvSpPr txBox="1">
            <a:spLocks/>
          </p:cNvSpPr>
          <p:nvPr/>
        </p:nvSpPr>
        <p:spPr>
          <a:xfrm>
            <a:off x="395536" y="634397"/>
            <a:ext cx="2664297" cy="936104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1400" b="1" dirty="0"/>
              <a:t>Horizontal Perspective </a:t>
            </a:r>
            <a:r>
              <a:rPr lang="en-US" sz="1400" b="1" dirty="0" smtClean="0"/>
              <a:t/>
            </a:r>
            <a:br>
              <a:rPr lang="en-US" sz="1400" b="1" dirty="0" smtClean="0"/>
            </a:br>
            <a:r>
              <a:rPr lang="en-US" sz="1400" dirty="0" smtClean="0"/>
              <a:t>(</a:t>
            </a:r>
            <a:r>
              <a:rPr lang="en-US" sz="1400" dirty="0"/>
              <a:t>Message-driven architectures) </a:t>
            </a:r>
            <a:endParaRPr lang="en-IN" sz="1400" dirty="0"/>
          </a:p>
        </p:txBody>
      </p:sp>
      <p:pic>
        <p:nvPicPr>
          <p:cNvPr id="15" name="Picture 1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775233"/>
            <a:ext cx="3744416" cy="792089"/>
          </a:xfrm>
          <a:prstGeom prst="rect">
            <a:avLst/>
          </a:prstGeom>
        </p:spPr>
      </p:pic>
      <p:pic>
        <p:nvPicPr>
          <p:cNvPr id="16" name="Picture 15" descr="C:\Users\anand\Desktop\Extra\Java\Untitled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2067694"/>
            <a:ext cx="4566950" cy="24017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0744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"/>
          <p:cNvSpPr txBox="1">
            <a:spLocks/>
          </p:cNvSpPr>
          <p:nvPr/>
        </p:nvSpPr>
        <p:spPr>
          <a:xfrm>
            <a:off x="611560" y="2859782"/>
            <a:ext cx="7848872" cy="18002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50000"/>
              </a:lnSpc>
              <a:buNone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 with external systems via declarative </a:t>
            </a: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adapters.</a:t>
            </a:r>
            <a:endParaRPr lang="en-IN" sz="1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Those adapters provide a higher-level of abstraction over Spring’s support for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remoting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messaging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scheduling. </a:t>
            </a:r>
          </a:p>
          <a:p>
            <a:pPr lvl="1">
              <a:lnSpc>
                <a:spcPct val="150000"/>
              </a:lnSpc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Primary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 is to provide a simple model for building enterprise integration solutions while </a:t>
            </a: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maintaining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separation of concerns that is essential for producing maintainable, testable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 descr="C:\Users\anand\Desktop\Extra\Java\ch2_pic2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555526"/>
            <a:ext cx="4248472" cy="216024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/>
        </p:nvSpPr>
        <p:spPr>
          <a:xfrm>
            <a:off x="323528" y="267494"/>
            <a:ext cx="8496944" cy="460851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0043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72888" y="528319"/>
            <a:ext cx="6336704" cy="576064"/>
          </a:xfrm>
        </p:spPr>
        <p:txBody>
          <a:bodyPr/>
          <a:lstStyle/>
          <a:p>
            <a:r>
              <a:rPr lang="en-US" sz="2400" b="1" dirty="0" smtClean="0"/>
              <a:t>Spring Integration Components</a:t>
            </a:r>
            <a:endParaRPr lang="ko-KR" altLang="en-US" sz="2400" b="1" dirty="0"/>
          </a:p>
        </p:txBody>
      </p:sp>
      <p:grpSp>
        <p:nvGrpSpPr>
          <p:cNvPr id="85" name="Group 84"/>
          <p:cNvGrpSpPr/>
          <p:nvPr/>
        </p:nvGrpSpPr>
        <p:grpSpPr>
          <a:xfrm>
            <a:off x="3593482" y="1815825"/>
            <a:ext cx="3332582" cy="2999495"/>
            <a:chOff x="3203848" y="1779662"/>
            <a:chExt cx="3332582" cy="2999495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86" name="Rectangle 85"/>
            <p:cNvSpPr/>
            <p:nvPr/>
          </p:nvSpPr>
          <p:spPr>
            <a:xfrm>
              <a:off x="3203848" y="1779662"/>
              <a:ext cx="108000" cy="277336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87" name="Block Arc 86"/>
            <p:cNvSpPr/>
            <p:nvPr/>
          </p:nvSpPr>
          <p:spPr>
            <a:xfrm>
              <a:off x="3203848" y="4326895"/>
              <a:ext cx="452262" cy="452262"/>
            </a:xfrm>
            <a:prstGeom prst="blockArc">
              <a:avLst>
                <a:gd name="adj1" fmla="val 5431834"/>
                <a:gd name="adj2" fmla="val 10817112"/>
                <a:gd name="adj3" fmla="val 2428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3425216" y="4671157"/>
              <a:ext cx="2916000" cy="10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89" name="Block Arc 88"/>
            <p:cNvSpPr/>
            <p:nvPr/>
          </p:nvSpPr>
          <p:spPr>
            <a:xfrm rot="16200000">
              <a:off x="6084168" y="4326895"/>
              <a:ext cx="452262" cy="452262"/>
            </a:xfrm>
            <a:prstGeom prst="blockArc">
              <a:avLst>
                <a:gd name="adj1" fmla="val 5431834"/>
                <a:gd name="adj2" fmla="val 10817112"/>
                <a:gd name="adj3" fmla="val 2428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6428430" y="3989950"/>
              <a:ext cx="108000" cy="576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91" name="Rectangle 90"/>
          <p:cNvSpPr/>
          <p:nvPr/>
        </p:nvSpPr>
        <p:spPr>
          <a:xfrm>
            <a:off x="469790" y="1551112"/>
            <a:ext cx="3736032" cy="902054"/>
          </a:xfrm>
          <a:prstGeom prst="rect">
            <a:avLst/>
          </a:prstGeom>
          <a:solidFill>
            <a:schemeClr val="accent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2" name="Rectangle 91"/>
          <p:cNvSpPr/>
          <p:nvPr/>
        </p:nvSpPr>
        <p:spPr>
          <a:xfrm>
            <a:off x="794373" y="1672665"/>
            <a:ext cx="540000" cy="68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5" name="TextBox 94"/>
          <p:cNvSpPr txBox="1"/>
          <p:nvPr/>
        </p:nvSpPr>
        <p:spPr>
          <a:xfrm>
            <a:off x="1436316" y="1878612"/>
            <a:ext cx="28785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Pipes are called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Channels 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844119" y="1803990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01</a:t>
            </a:r>
            <a:endParaRPr lang="ko-KR" altLang="en-US" sz="2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486179" y="2578693"/>
            <a:ext cx="3736032" cy="902054"/>
          </a:xfrm>
          <a:prstGeom prst="rect">
            <a:avLst/>
          </a:prstGeom>
          <a:solidFill>
            <a:schemeClr val="accent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8" name="Rectangle 97"/>
          <p:cNvSpPr/>
          <p:nvPr/>
        </p:nvSpPr>
        <p:spPr>
          <a:xfrm>
            <a:off x="792026" y="2711963"/>
            <a:ext cx="544693" cy="68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99" name="Group 98"/>
          <p:cNvGrpSpPr/>
          <p:nvPr/>
        </p:nvGrpSpPr>
        <p:grpSpPr>
          <a:xfrm>
            <a:off x="1436316" y="2730969"/>
            <a:ext cx="2923472" cy="584604"/>
            <a:chOff x="803640" y="3362835"/>
            <a:chExt cx="2091772" cy="584604"/>
          </a:xfrm>
        </p:grpSpPr>
        <p:sp>
          <p:nvSpPr>
            <p:cNvPr id="100" name="TextBox 99"/>
            <p:cNvSpPr txBox="1"/>
            <p:nvPr/>
          </p:nvSpPr>
          <p:spPr>
            <a:xfrm>
              <a:off x="835755" y="3424219"/>
              <a:ext cx="20596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Endpoints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0"/>
              <a:r>
                <a:rPr 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Producers </a:t>
              </a:r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and </a:t>
              </a:r>
              <a:r>
                <a:rPr 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Consumers</a:t>
              </a:r>
              <a:endParaRPr lang="en-I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02" name="TextBox 101"/>
          <p:cNvSpPr txBox="1"/>
          <p:nvPr/>
        </p:nvSpPr>
        <p:spPr>
          <a:xfrm>
            <a:off x="854094" y="2837566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02</a:t>
            </a:r>
            <a:endParaRPr lang="ko-KR" altLang="en-US" sz="2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510434" y="3593376"/>
            <a:ext cx="3727648" cy="902054"/>
          </a:xfrm>
          <a:prstGeom prst="rect">
            <a:avLst/>
          </a:prstGeom>
          <a:solidFill>
            <a:schemeClr val="accent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4" name="Rectangle 103"/>
          <p:cNvSpPr/>
          <p:nvPr/>
        </p:nvSpPr>
        <p:spPr>
          <a:xfrm>
            <a:off x="808794" y="3690118"/>
            <a:ext cx="544693" cy="68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7" name="TextBox 106"/>
          <p:cNvSpPr txBox="1"/>
          <p:nvPr/>
        </p:nvSpPr>
        <p:spPr>
          <a:xfrm>
            <a:off x="1444700" y="3725593"/>
            <a:ext cx="28785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 are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occurred</a:t>
            </a:r>
          </a:p>
          <a:p>
            <a:pPr lvl="0"/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through </a:t>
            </a: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Messages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846141" y="3864884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03</a:t>
            </a:r>
            <a:endParaRPr lang="ko-KR" altLang="en-US" sz="2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5" name="Picture 44" descr="C:\Users\AnandKumar\Desktop\channel.jp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74144" y="2782597"/>
            <a:ext cx="4494748" cy="817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" name="Picture 45" descr="C:\Users\AnandKumar\Desktop\channel.jp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02252" y="1586460"/>
            <a:ext cx="1013460" cy="8147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03270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3818222" y="484645"/>
            <a:ext cx="835293" cy="720080"/>
            <a:chOff x="3496214" y="1275606"/>
            <a:chExt cx="1060704" cy="914400"/>
          </a:xfrm>
        </p:grpSpPr>
        <p:sp>
          <p:nvSpPr>
            <p:cNvPr id="6" name="Hexagon 5"/>
            <p:cNvSpPr/>
            <p:nvPr/>
          </p:nvSpPr>
          <p:spPr>
            <a:xfrm>
              <a:off x="3496214" y="1275606"/>
              <a:ext cx="1060704" cy="914400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Hexagon 6"/>
            <p:cNvSpPr/>
            <p:nvPr/>
          </p:nvSpPr>
          <p:spPr>
            <a:xfrm>
              <a:off x="3594518" y="1360351"/>
              <a:ext cx="864096" cy="744910"/>
            </a:xfrm>
            <a:prstGeom prst="hexagon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521480" y="2265716"/>
            <a:ext cx="835293" cy="720080"/>
            <a:chOff x="3496214" y="1275606"/>
            <a:chExt cx="1060704" cy="914400"/>
          </a:xfrm>
        </p:grpSpPr>
        <p:sp>
          <p:nvSpPr>
            <p:cNvPr id="11" name="Hexagon 10"/>
            <p:cNvSpPr/>
            <p:nvPr/>
          </p:nvSpPr>
          <p:spPr>
            <a:xfrm>
              <a:off x="3496214" y="1275606"/>
              <a:ext cx="1060704" cy="914400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Hexagon 11"/>
            <p:cNvSpPr/>
            <p:nvPr/>
          </p:nvSpPr>
          <p:spPr>
            <a:xfrm>
              <a:off x="3594518" y="1360351"/>
              <a:ext cx="864096" cy="744910"/>
            </a:xfrm>
            <a:prstGeom prst="hexagon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763602" y="2751770"/>
            <a:ext cx="835293" cy="720080"/>
            <a:chOff x="3496214" y="1275606"/>
            <a:chExt cx="1060704" cy="914400"/>
          </a:xfrm>
        </p:grpSpPr>
        <p:sp>
          <p:nvSpPr>
            <p:cNvPr id="14" name="Hexagon 13"/>
            <p:cNvSpPr/>
            <p:nvPr/>
          </p:nvSpPr>
          <p:spPr>
            <a:xfrm>
              <a:off x="3496214" y="1275606"/>
              <a:ext cx="1060704" cy="914400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Hexagon 14"/>
            <p:cNvSpPr/>
            <p:nvPr/>
          </p:nvSpPr>
          <p:spPr>
            <a:xfrm>
              <a:off x="3594518" y="1360351"/>
              <a:ext cx="864096" cy="744910"/>
            </a:xfrm>
            <a:prstGeom prst="hexagon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763602" y="3723878"/>
            <a:ext cx="835293" cy="720080"/>
            <a:chOff x="3496214" y="1275606"/>
            <a:chExt cx="1060704" cy="914400"/>
          </a:xfrm>
        </p:grpSpPr>
        <p:sp>
          <p:nvSpPr>
            <p:cNvPr id="20" name="Hexagon 19"/>
            <p:cNvSpPr/>
            <p:nvPr/>
          </p:nvSpPr>
          <p:spPr>
            <a:xfrm>
              <a:off x="3496214" y="1275606"/>
              <a:ext cx="1060704" cy="914400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1" name="Hexagon 20"/>
            <p:cNvSpPr/>
            <p:nvPr/>
          </p:nvSpPr>
          <p:spPr>
            <a:xfrm>
              <a:off x="3594518" y="1360351"/>
              <a:ext cx="864096" cy="744910"/>
            </a:xfrm>
            <a:prstGeom prst="hexagon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521480" y="3237824"/>
            <a:ext cx="835293" cy="720080"/>
            <a:chOff x="3496214" y="1275606"/>
            <a:chExt cx="1060704" cy="914400"/>
          </a:xfrm>
        </p:grpSpPr>
        <p:sp>
          <p:nvSpPr>
            <p:cNvPr id="23" name="Hexagon 22"/>
            <p:cNvSpPr/>
            <p:nvPr/>
          </p:nvSpPr>
          <p:spPr>
            <a:xfrm>
              <a:off x="3496214" y="1275606"/>
              <a:ext cx="1060704" cy="914400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Hexagon 23"/>
            <p:cNvSpPr/>
            <p:nvPr/>
          </p:nvSpPr>
          <p:spPr>
            <a:xfrm>
              <a:off x="3594518" y="1360351"/>
              <a:ext cx="864096" cy="744910"/>
            </a:xfrm>
            <a:prstGeom prst="hexagon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25" name="Straight Arrow Connector 24"/>
          <p:cNvCxnSpPr/>
          <p:nvPr/>
        </p:nvCxnSpPr>
        <p:spPr>
          <a:xfrm>
            <a:off x="5356773" y="2622856"/>
            <a:ext cx="1807515" cy="0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5356773" y="3586945"/>
            <a:ext cx="1807515" cy="10919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1544450" y="843558"/>
            <a:ext cx="3031651" cy="0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 flipV="1">
            <a:off x="1331640" y="3110429"/>
            <a:ext cx="2431964" cy="1382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 flipV="1">
            <a:off x="1331640" y="4076602"/>
            <a:ext cx="2431962" cy="7316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Block Arc 14"/>
          <p:cNvSpPr/>
          <p:nvPr/>
        </p:nvSpPr>
        <p:spPr>
          <a:xfrm rot="16200000">
            <a:off x="4069161" y="666723"/>
            <a:ext cx="333413" cy="333630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Rectangle 16"/>
          <p:cNvSpPr/>
          <p:nvPr/>
        </p:nvSpPr>
        <p:spPr>
          <a:xfrm rot="2700000">
            <a:off x="4837709" y="3374213"/>
            <a:ext cx="223629" cy="42546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2004405" y="481695"/>
            <a:ext cx="2592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Pollable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Channel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49523" y="600135"/>
            <a:ext cx="25613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Message Channel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810395" y="884298"/>
            <a:ext cx="2592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Subscribable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Channel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485227" y="2236285"/>
            <a:ext cx="2592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Transformer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697007" y="2697657"/>
            <a:ext cx="2592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Filter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247775" y="4141198"/>
            <a:ext cx="2592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Router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769866" y="3695109"/>
            <a:ext cx="2592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Messaging Gateway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697007" y="3219637"/>
            <a:ext cx="2592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Splitter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576454" y="3662546"/>
            <a:ext cx="2592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Aggregator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800738" y="2695362"/>
            <a:ext cx="2592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Service Activator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800738" y="3172282"/>
            <a:ext cx="2592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Channel Adaptors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214439" y="1942146"/>
            <a:ext cx="25613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Message Endpoint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Left Arrow 1">
            <a:extLst>
              <a:ext uri="{FF2B5EF4-FFF2-40B4-BE49-F238E27FC236}">
                <a16:creationId xmlns:a16="http://schemas.microsoft.com/office/drawing/2014/main" xmlns="" id="{CFD1DD74-9E35-432F-8380-401FE3D332E8}"/>
              </a:ext>
            </a:extLst>
          </p:cNvPr>
          <p:cNvSpPr>
            <a:spLocks noChangeAspect="1"/>
          </p:cNvSpPr>
          <p:nvPr/>
        </p:nvSpPr>
        <p:spPr>
          <a:xfrm>
            <a:off x="4016712" y="2923791"/>
            <a:ext cx="369872" cy="360000"/>
          </a:xfrm>
          <a:custGeom>
            <a:avLst/>
            <a:gdLst/>
            <a:ahLst/>
            <a:cxnLst/>
            <a:rect l="l" t="t" r="r" b="b"/>
            <a:pathLst>
              <a:path w="3306630" h="3218379">
                <a:moveTo>
                  <a:pt x="0" y="2085651"/>
                </a:moveTo>
                <a:cubicBezTo>
                  <a:pt x="253919" y="2342528"/>
                  <a:pt x="881542" y="2297196"/>
                  <a:pt x="1388167" y="2271654"/>
                </a:cubicBezTo>
                <a:lnTo>
                  <a:pt x="1417952" y="2988872"/>
                </a:lnTo>
                <a:lnTo>
                  <a:pt x="717647" y="2950294"/>
                </a:lnTo>
                <a:cubicBezTo>
                  <a:pt x="467617" y="2928101"/>
                  <a:pt x="217417" y="2555860"/>
                  <a:pt x="0" y="2085651"/>
                </a:cubicBezTo>
                <a:close/>
                <a:moveTo>
                  <a:pt x="1969797" y="2019847"/>
                </a:moveTo>
                <a:lnTo>
                  <a:pt x="1969797" y="2274913"/>
                </a:lnTo>
                <a:lnTo>
                  <a:pt x="2657809" y="2274913"/>
                </a:lnTo>
                <a:cubicBezTo>
                  <a:pt x="2787205" y="2599270"/>
                  <a:pt x="2968360" y="2923626"/>
                  <a:pt x="2675062" y="2954686"/>
                </a:cubicBezTo>
                <a:lnTo>
                  <a:pt x="1969797" y="2963313"/>
                </a:lnTo>
                <a:lnTo>
                  <a:pt x="1969797" y="3218379"/>
                </a:lnTo>
                <a:lnTo>
                  <a:pt x="1429598" y="2619113"/>
                </a:lnTo>
                <a:close/>
                <a:moveTo>
                  <a:pt x="2961009" y="1275432"/>
                </a:moveTo>
                <a:lnTo>
                  <a:pt x="3277752" y="1901203"/>
                </a:lnTo>
                <a:cubicBezTo>
                  <a:pt x="3383548" y="2128832"/>
                  <a:pt x="3186278" y="2531632"/>
                  <a:pt x="2887773" y="2955026"/>
                </a:cubicBezTo>
                <a:cubicBezTo>
                  <a:pt x="2983276" y="2606687"/>
                  <a:pt x="2630206" y="2085815"/>
                  <a:pt x="2354773" y="1659836"/>
                </a:cubicBezTo>
                <a:close/>
                <a:moveTo>
                  <a:pt x="1019997" y="990789"/>
                </a:moveTo>
                <a:lnTo>
                  <a:pt x="1268877" y="1758248"/>
                </a:lnTo>
                <a:lnTo>
                  <a:pt x="1047983" y="1630715"/>
                </a:lnTo>
                <a:lnTo>
                  <a:pt x="703977" y="2226552"/>
                </a:lnTo>
                <a:cubicBezTo>
                  <a:pt x="358378" y="2176433"/>
                  <a:pt x="-13100" y="2171140"/>
                  <a:pt x="106650" y="1901606"/>
                </a:cubicBezTo>
                <a:lnTo>
                  <a:pt x="451811" y="1286515"/>
                </a:lnTo>
                <a:lnTo>
                  <a:pt x="230918" y="1158982"/>
                </a:lnTo>
                <a:close/>
                <a:moveTo>
                  <a:pt x="2174825" y="119764"/>
                </a:moveTo>
                <a:cubicBezTo>
                  <a:pt x="2220451" y="119103"/>
                  <a:pt x="2264887" y="143875"/>
                  <a:pt x="2308274" y="203493"/>
                </a:cubicBezTo>
                <a:lnTo>
                  <a:pt x="2668377" y="809957"/>
                </a:lnTo>
                <a:lnTo>
                  <a:pt x="2889271" y="682424"/>
                </a:lnTo>
                <a:lnTo>
                  <a:pt x="2640391" y="1449883"/>
                </a:lnTo>
                <a:lnTo>
                  <a:pt x="1851312" y="1281690"/>
                </a:lnTo>
                <a:lnTo>
                  <a:pt x="2072206" y="1154157"/>
                </a:lnTo>
                <a:lnTo>
                  <a:pt x="1728200" y="558321"/>
                </a:lnTo>
                <a:cubicBezTo>
                  <a:pt x="1890352" y="352642"/>
                  <a:pt x="2037947" y="121750"/>
                  <a:pt x="2174825" y="119764"/>
                </a:cubicBezTo>
                <a:close/>
                <a:moveTo>
                  <a:pt x="1831774" y="30"/>
                </a:moveTo>
                <a:cubicBezTo>
                  <a:pt x="1948530" y="539"/>
                  <a:pt x="2073232" y="7407"/>
                  <a:pt x="2202212" y="19111"/>
                </a:cubicBezTo>
                <a:cubicBezTo>
                  <a:pt x="1852790" y="110572"/>
                  <a:pt x="1578238" y="676776"/>
                  <a:pt x="1347045" y="1128297"/>
                </a:cubicBezTo>
                <a:lnTo>
                  <a:pt x="711024" y="795483"/>
                </a:lnTo>
                <a:lnTo>
                  <a:pt x="1094586" y="208291"/>
                </a:lnTo>
                <a:cubicBezTo>
                  <a:pt x="1202761" y="54213"/>
                  <a:pt x="1481508" y="-1496"/>
                  <a:pt x="1831774" y="3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Freeform 53">
            <a:extLst>
              <a:ext uri="{FF2B5EF4-FFF2-40B4-BE49-F238E27FC236}">
                <a16:creationId xmlns:a16="http://schemas.microsoft.com/office/drawing/2014/main" xmlns="" id="{F639DDC3-8ED7-40BC-8900-5423638A79AC}"/>
              </a:ext>
            </a:extLst>
          </p:cNvPr>
          <p:cNvSpPr/>
          <p:nvPr/>
        </p:nvSpPr>
        <p:spPr>
          <a:xfrm>
            <a:off x="4042170" y="3929595"/>
            <a:ext cx="350856" cy="359735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406" h="2354521">
                <a:moveTo>
                  <a:pt x="2279640" y="1747818"/>
                </a:moveTo>
                <a:lnTo>
                  <a:pt x="1827546" y="1826304"/>
                </a:lnTo>
                <a:cubicBezTo>
                  <a:pt x="1873723" y="1907635"/>
                  <a:pt x="1985737" y="2047488"/>
                  <a:pt x="1955104" y="2095900"/>
                </a:cubicBezTo>
                <a:cubicBezTo>
                  <a:pt x="1897166" y="2139232"/>
                  <a:pt x="1773393" y="2006999"/>
                  <a:pt x="1682537" y="1962549"/>
                </a:cubicBezTo>
                <a:lnTo>
                  <a:pt x="1528613" y="2354521"/>
                </a:lnTo>
                <a:lnTo>
                  <a:pt x="1380482" y="2120816"/>
                </a:lnTo>
                <a:lnTo>
                  <a:pt x="1495542" y="1788127"/>
                </a:lnTo>
                <a:lnTo>
                  <a:pt x="909489" y="1225390"/>
                </a:lnTo>
                <a:lnTo>
                  <a:pt x="414951" y="2322212"/>
                </a:lnTo>
                <a:lnTo>
                  <a:pt x="293184" y="2052845"/>
                </a:lnTo>
                <a:lnTo>
                  <a:pt x="520411" y="767428"/>
                </a:lnTo>
                <a:cubicBezTo>
                  <a:pt x="325060" y="542715"/>
                  <a:pt x="-71458" y="102202"/>
                  <a:pt x="11167" y="5505"/>
                </a:cubicBezTo>
                <a:cubicBezTo>
                  <a:pt x="111065" y="-52229"/>
                  <a:pt x="554777" y="358209"/>
                  <a:pt x="771719" y="578452"/>
                </a:cubicBezTo>
                <a:lnTo>
                  <a:pt x="2041440" y="514597"/>
                </a:lnTo>
                <a:lnTo>
                  <a:pt x="2296406" y="662729"/>
                </a:lnTo>
                <a:lnTo>
                  <a:pt x="1124906" y="1004182"/>
                </a:lnTo>
                <a:lnTo>
                  <a:pt x="1676517" y="1608523"/>
                </a:lnTo>
                <a:cubicBezTo>
                  <a:pt x="1795262" y="1589016"/>
                  <a:pt x="2094931" y="1557316"/>
                  <a:pt x="2094931" y="1557316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Rectangle 7">
            <a:extLst>
              <a:ext uri="{FF2B5EF4-FFF2-40B4-BE49-F238E27FC236}">
                <a16:creationId xmlns:a16="http://schemas.microsoft.com/office/drawing/2014/main" xmlns="" id="{C75E37C4-049C-43E0-87DB-BB9B1A9895AB}"/>
              </a:ext>
            </a:extLst>
          </p:cNvPr>
          <p:cNvSpPr/>
          <p:nvPr/>
        </p:nvSpPr>
        <p:spPr>
          <a:xfrm rot="18900000">
            <a:off x="4910888" y="2451194"/>
            <a:ext cx="154109" cy="343323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2865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10"/>
          <p:cNvSpPr txBox="1"/>
          <p:nvPr/>
        </p:nvSpPr>
        <p:spPr bwMode="auto">
          <a:xfrm>
            <a:off x="831710" y="496407"/>
            <a:ext cx="5040560" cy="483989"/>
          </a:xfrm>
          <a:prstGeom prst="round2Same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Adapters</a:t>
            </a:r>
            <a:endParaRPr lang="en-US" altLang="ko-KR" sz="2400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11560" y="411510"/>
            <a:ext cx="7272808" cy="684000"/>
          </a:xfrm>
          <a:prstGeom prst="rect">
            <a:avLst/>
          </a:prstGeom>
          <a:noFill/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31710" y="1123451"/>
            <a:ext cx="640871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Spring Integration comes with a number of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built-in 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adapter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Stream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Adapters (like Standard Input and Output stream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adapters)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FTP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Secure FTP (SFTP)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Adapters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File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Adapters, 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JMS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Adapters, 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JDBC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JPA Adapters, 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Twitter Adapters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Feed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(RSS, Atom,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Adapters, 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Mail Adapters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UDP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Adapters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2668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" name="Straight Arrow Connector 56"/>
          <p:cNvCxnSpPr/>
          <p:nvPr/>
        </p:nvCxnSpPr>
        <p:spPr>
          <a:xfrm flipH="1">
            <a:off x="1361985" y="3000254"/>
            <a:ext cx="2777967" cy="1382"/>
          </a:xfrm>
          <a:prstGeom prst="straightConnector1">
            <a:avLst/>
          </a:prstGeom>
          <a:ln w="57150">
            <a:solidFill>
              <a:schemeClr val="bg1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H="1" flipV="1">
            <a:off x="4356272" y="3000254"/>
            <a:ext cx="2431964" cy="1382"/>
          </a:xfrm>
          <a:prstGeom prst="straightConnector1">
            <a:avLst/>
          </a:prstGeom>
          <a:ln w="57150">
            <a:solidFill>
              <a:srgbClr val="ED1C24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522573" y="690551"/>
            <a:ext cx="9144000" cy="576064"/>
          </a:xfrm>
        </p:spPr>
        <p:txBody>
          <a:bodyPr/>
          <a:lstStyle/>
          <a:p>
            <a:r>
              <a:rPr lang="en-US" altLang="ko-KR" dirty="0" smtClean="0"/>
              <a:t>Reading a File From Unix Server</a:t>
            </a:r>
            <a:endParaRPr lang="ko-KR" alt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3715351" y="2543054"/>
            <a:ext cx="914400" cy="914400"/>
            <a:chOff x="5364088" y="2787774"/>
            <a:chExt cx="914400" cy="914400"/>
          </a:xfrm>
        </p:grpSpPr>
        <p:sp>
          <p:nvSpPr>
            <p:cNvPr id="9" name="Oval 8"/>
            <p:cNvSpPr/>
            <p:nvPr/>
          </p:nvSpPr>
          <p:spPr>
            <a:xfrm>
              <a:off x="5364088" y="2787774"/>
              <a:ext cx="914400" cy="9144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5443246" y="2866932"/>
              <a:ext cx="756084" cy="75608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413511" y="2537758"/>
            <a:ext cx="914400" cy="914400"/>
            <a:chOff x="5364088" y="2787774"/>
            <a:chExt cx="914400" cy="914400"/>
          </a:xfrm>
        </p:grpSpPr>
        <p:sp>
          <p:nvSpPr>
            <p:cNvPr id="12" name="Oval 11"/>
            <p:cNvSpPr/>
            <p:nvPr/>
          </p:nvSpPr>
          <p:spPr>
            <a:xfrm>
              <a:off x="5364088" y="2787774"/>
              <a:ext cx="914400" cy="9144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5443246" y="2866932"/>
              <a:ext cx="756084" cy="75608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2574698" y="2849617"/>
            <a:ext cx="306803" cy="306803"/>
            <a:chOff x="1547664" y="3147814"/>
            <a:chExt cx="720080" cy="720080"/>
          </a:xfrm>
        </p:grpSpPr>
        <p:sp>
          <p:nvSpPr>
            <p:cNvPr id="7" name="Oval 6"/>
            <p:cNvSpPr/>
            <p:nvPr/>
          </p:nvSpPr>
          <p:spPr>
            <a:xfrm>
              <a:off x="1547664" y="3147814"/>
              <a:ext cx="720080" cy="72008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Chevron 19"/>
            <p:cNvSpPr/>
            <p:nvPr/>
          </p:nvSpPr>
          <p:spPr>
            <a:xfrm>
              <a:off x="1741237" y="3312127"/>
              <a:ext cx="391455" cy="391455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308156" y="2841913"/>
            <a:ext cx="306803" cy="306803"/>
            <a:chOff x="1547664" y="3147814"/>
            <a:chExt cx="720080" cy="720080"/>
          </a:xfrm>
        </p:grpSpPr>
        <p:sp>
          <p:nvSpPr>
            <p:cNvPr id="24" name="Oval 23"/>
            <p:cNvSpPr/>
            <p:nvPr/>
          </p:nvSpPr>
          <p:spPr>
            <a:xfrm>
              <a:off x="1547664" y="3147814"/>
              <a:ext cx="720080" cy="72008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Chevron 24"/>
            <p:cNvSpPr/>
            <p:nvPr/>
          </p:nvSpPr>
          <p:spPr>
            <a:xfrm>
              <a:off x="1741237" y="3312127"/>
              <a:ext cx="391455" cy="391455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5970611" y="3699596"/>
            <a:ext cx="18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 Activator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59" name="Rectangle 58"/>
          <p:cNvSpPr/>
          <p:nvPr/>
        </p:nvSpPr>
        <p:spPr>
          <a:xfrm>
            <a:off x="395536" y="3729988"/>
            <a:ext cx="26725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Inbound Channel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Adaptors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687803" y="2010030"/>
            <a:ext cx="10182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Producer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6322274" y="2016336"/>
            <a:ext cx="1133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Consumer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Oval 44">
            <a:extLst>
              <a:ext uri="{FF2B5EF4-FFF2-40B4-BE49-F238E27FC236}">
                <a16:creationId xmlns:a16="http://schemas.microsoft.com/office/drawing/2014/main" xmlns="" id="{B492FA04-B477-4262-A981-F2D232C73ED3}"/>
              </a:ext>
            </a:extLst>
          </p:cNvPr>
          <p:cNvSpPr>
            <a:spLocks noChangeAspect="1"/>
          </p:cNvSpPr>
          <p:nvPr/>
        </p:nvSpPr>
        <p:spPr>
          <a:xfrm>
            <a:off x="4049427" y="2775231"/>
            <a:ext cx="326534" cy="388800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519839" y="2469622"/>
                </a:moveTo>
                <a:lnTo>
                  <a:pt x="2201779" y="2787682"/>
                </a:lnTo>
                <a:lnTo>
                  <a:pt x="2003023" y="2588926"/>
                </a:lnTo>
                <a:lnTo>
                  <a:pt x="1901669" y="2690281"/>
                </a:lnTo>
                <a:lnTo>
                  <a:pt x="2203868" y="2992480"/>
                </a:lnTo>
                <a:lnTo>
                  <a:pt x="2305222" y="2891125"/>
                </a:lnTo>
                <a:lnTo>
                  <a:pt x="2303133" y="2889037"/>
                </a:lnTo>
                <a:lnTo>
                  <a:pt x="2621194" y="25709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1" name="Rectangle 60"/>
          <p:cNvSpPr/>
          <p:nvPr/>
        </p:nvSpPr>
        <p:spPr>
          <a:xfrm>
            <a:off x="3546616" y="3707894"/>
            <a:ext cx="1330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Transformer</a:t>
            </a:r>
            <a:endParaRPr lang="en-IN" dirty="0"/>
          </a:p>
        </p:txBody>
      </p:sp>
      <p:sp>
        <p:nvSpPr>
          <p:cNvPr id="69" name="Rectangle 68"/>
          <p:cNvSpPr/>
          <p:nvPr/>
        </p:nvSpPr>
        <p:spPr>
          <a:xfrm>
            <a:off x="1646756" y="2321521"/>
            <a:ext cx="206127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20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Poll the file 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 SFTP Adaptor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Left Arrow 1">
            <a:extLst>
              <a:ext uri="{FF2B5EF4-FFF2-40B4-BE49-F238E27FC236}">
                <a16:creationId xmlns:a16="http://schemas.microsoft.com/office/drawing/2014/main" xmlns="" id="{CFD1DD74-9E35-432F-8380-401FE3D332E8}"/>
              </a:ext>
            </a:extLst>
          </p:cNvPr>
          <p:cNvSpPr>
            <a:spLocks noChangeAspect="1"/>
          </p:cNvSpPr>
          <p:nvPr/>
        </p:nvSpPr>
        <p:spPr>
          <a:xfrm>
            <a:off x="6704160" y="2814210"/>
            <a:ext cx="369872" cy="360000"/>
          </a:xfrm>
          <a:custGeom>
            <a:avLst/>
            <a:gdLst/>
            <a:ahLst/>
            <a:cxnLst/>
            <a:rect l="l" t="t" r="r" b="b"/>
            <a:pathLst>
              <a:path w="3306630" h="3218379">
                <a:moveTo>
                  <a:pt x="0" y="2085651"/>
                </a:moveTo>
                <a:cubicBezTo>
                  <a:pt x="253919" y="2342528"/>
                  <a:pt x="881542" y="2297196"/>
                  <a:pt x="1388167" y="2271654"/>
                </a:cubicBezTo>
                <a:lnTo>
                  <a:pt x="1417952" y="2988872"/>
                </a:lnTo>
                <a:lnTo>
                  <a:pt x="717647" y="2950294"/>
                </a:lnTo>
                <a:cubicBezTo>
                  <a:pt x="467617" y="2928101"/>
                  <a:pt x="217417" y="2555860"/>
                  <a:pt x="0" y="2085651"/>
                </a:cubicBezTo>
                <a:close/>
                <a:moveTo>
                  <a:pt x="1969797" y="2019847"/>
                </a:moveTo>
                <a:lnTo>
                  <a:pt x="1969797" y="2274913"/>
                </a:lnTo>
                <a:lnTo>
                  <a:pt x="2657809" y="2274913"/>
                </a:lnTo>
                <a:cubicBezTo>
                  <a:pt x="2787205" y="2599270"/>
                  <a:pt x="2968360" y="2923626"/>
                  <a:pt x="2675062" y="2954686"/>
                </a:cubicBezTo>
                <a:lnTo>
                  <a:pt x="1969797" y="2963313"/>
                </a:lnTo>
                <a:lnTo>
                  <a:pt x="1969797" y="3218379"/>
                </a:lnTo>
                <a:lnTo>
                  <a:pt x="1429598" y="2619113"/>
                </a:lnTo>
                <a:close/>
                <a:moveTo>
                  <a:pt x="2961009" y="1275432"/>
                </a:moveTo>
                <a:lnTo>
                  <a:pt x="3277752" y="1901203"/>
                </a:lnTo>
                <a:cubicBezTo>
                  <a:pt x="3383548" y="2128832"/>
                  <a:pt x="3186278" y="2531632"/>
                  <a:pt x="2887773" y="2955026"/>
                </a:cubicBezTo>
                <a:cubicBezTo>
                  <a:pt x="2983276" y="2606687"/>
                  <a:pt x="2630206" y="2085815"/>
                  <a:pt x="2354773" y="1659836"/>
                </a:cubicBezTo>
                <a:close/>
                <a:moveTo>
                  <a:pt x="1019997" y="990789"/>
                </a:moveTo>
                <a:lnTo>
                  <a:pt x="1268877" y="1758248"/>
                </a:lnTo>
                <a:lnTo>
                  <a:pt x="1047983" y="1630715"/>
                </a:lnTo>
                <a:lnTo>
                  <a:pt x="703977" y="2226552"/>
                </a:lnTo>
                <a:cubicBezTo>
                  <a:pt x="358378" y="2176433"/>
                  <a:pt x="-13100" y="2171140"/>
                  <a:pt x="106650" y="1901606"/>
                </a:cubicBezTo>
                <a:lnTo>
                  <a:pt x="451811" y="1286515"/>
                </a:lnTo>
                <a:lnTo>
                  <a:pt x="230918" y="1158982"/>
                </a:lnTo>
                <a:close/>
                <a:moveTo>
                  <a:pt x="2174825" y="119764"/>
                </a:moveTo>
                <a:cubicBezTo>
                  <a:pt x="2220451" y="119103"/>
                  <a:pt x="2264887" y="143875"/>
                  <a:pt x="2308274" y="203493"/>
                </a:cubicBezTo>
                <a:lnTo>
                  <a:pt x="2668377" y="809957"/>
                </a:lnTo>
                <a:lnTo>
                  <a:pt x="2889271" y="682424"/>
                </a:lnTo>
                <a:lnTo>
                  <a:pt x="2640391" y="1449883"/>
                </a:lnTo>
                <a:lnTo>
                  <a:pt x="1851312" y="1281690"/>
                </a:lnTo>
                <a:lnTo>
                  <a:pt x="2072206" y="1154157"/>
                </a:lnTo>
                <a:lnTo>
                  <a:pt x="1728200" y="558321"/>
                </a:lnTo>
                <a:cubicBezTo>
                  <a:pt x="1890352" y="352642"/>
                  <a:pt x="2037947" y="121750"/>
                  <a:pt x="2174825" y="119764"/>
                </a:cubicBezTo>
                <a:close/>
                <a:moveTo>
                  <a:pt x="1831774" y="30"/>
                </a:moveTo>
                <a:cubicBezTo>
                  <a:pt x="1948530" y="539"/>
                  <a:pt x="2073232" y="7407"/>
                  <a:pt x="2202212" y="19111"/>
                </a:cubicBezTo>
                <a:cubicBezTo>
                  <a:pt x="1852790" y="110572"/>
                  <a:pt x="1578238" y="676776"/>
                  <a:pt x="1347045" y="1128297"/>
                </a:cubicBezTo>
                <a:lnTo>
                  <a:pt x="711024" y="795483"/>
                </a:lnTo>
                <a:lnTo>
                  <a:pt x="1094586" y="208291"/>
                </a:lnTo>
                <a:cubicBezTo>
                  <a:pt x="1202761" y="54213"/>
                  <a:pt x="1481508" y="-1496"/>
                  <a:pt x="1831774" y="3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3" name="Rectangle 72"/>
          <p:cNvSpPr/>
          <p:nvPr/>
        </p:nvSpPr>
        <p:spPr>
          <a:xfrm>
            <a:off x="5020705" y="2494744"/>
            <a:ext cx="8130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UTF-8</a:t>
            </a:r>
            <a:endParaRPr lang="en-IN" dirty="0"/>
          </a:p>
        </p:txBody>
      </p:sp>
      <p:sp>
        <p:nvSpPr>
          <p:cNvPr id="74" name="Rectangle 73"/>
          <p:cNvSpPr/>
          <p:nvPr/>
        </p:nvSpPr>
        <p:spPr>
          <a:xfrm>
            <a:off x="1115616" y="1593169"/>
            <a:ext cx="30963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-----------Input Channel----------</a:t>
            </a: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4136012" y="1599158"/>
            <a:ext cx="28841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dirty="0" smtClean="0">
                <a:solidFill>
                  <a:srgbClr val="ED1C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--------Output Channel--------</a:t>
            </a:r>
            <a:endParaRPr lang="en-IN" dirty="0">
              <a:solidFill>
                <a:srgbClr val="ED1C2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707319" y="2528804"/>
            <a:ext cx="914400" cy="914400"/>
            <a:chOff x="5364088" y="2787774"/>
            <a:chExt cx="914400" cy="914400"/>
          </a:xfrm>
        </p:grpSpPr>
        <p:sp>
          <p:nvSpPr>
            <p:cNvPr id="4" name="Oval 3"/>
            <p:cNvSpPr/>
            <p:nvPr/>
          </p:nvSpPr>
          <p:spPr>
            <a:xfrm>
              <a:off x="5364088" y="2787774"/>
              <a:ext cx="914400" cy="9144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Oval 4"/>
            <p:cNvSpPr/>
            <p:nvPr/>
          </p:nvSpPr>
          <p:spPr>
            <a:xfrm>
              <a:off x="5443246" y="2866932"/>
              <a:ext cx="756084" cy="75608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67" name="Right Triangle 17">
            <a:extLst>
              <a:ext uri="{FF2B5EF4-FFF2-40B4-BE49-F238E27FC236}">
                <a16:creationId xmlns:a16="http://schemas.microsoft.com/office/drawing/2014/main" xmlns="" id="{94014E78-E259-4AF0-931B-927F943D7238}"/>
              </a:ext>
            </a:extLst>
          </p:cNvPr>
          <p:cNvSpPr>
            <a:spLocks noChangeAspect="1"/>
          </p:cNvSpPr>
          <p:nvPr/>
        </p:nvSpPr>
        <p:spPr>
          <a:xfrm>
            <a:off x="1037922" y="2782612"/>
            <a:ext cx="326534" cy="388800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79233" y="2431577"/>
                </a:moveTo>
                <a:lnTo>
                  <a:pt x="2179233" y="2611489"/>
                </a:lnTo>
                <a:lnTo>
                  <a:pt x="1999321" y="2611489"/>
                </a:lnTo>
                <a:lnTo>
                  <a:pt x="1999321" y="2780851"/>
                </a:lnTo>
                <a:lnTo>
                  <a:pt x="2179233" y="2780851"/>
                </a:lnTo>
                <a:lnTo>
                  <a:pt x="2179233" y="2960763"/>
                </a:lnTo>
                <a:lnTo>
                  <a:pt x="2348595" y="2960763"/>
                </a:lnTo>
                <a:lnTo>
                  <a:pt x="2348595" y="2780851"/>
                </a:lnTo>
                <a:lnTo>
                  <a:pt x="2528507" y="2780851"/>
                </a:lnTo>
                <a:lnTo>
                  <a:pt x="2528507" y="2611489"/>
                </a:lnTo>
                <a:lnTo>
                  <a:pt x="2348595" y="2611489"/>
                </a:lnTo>
                <a:lnTo>
                  <a:pt x="2348595" y="24315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0006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5496" y="3363838"/>
            <a:ext cx="9144000" cy="576063"/>
          </a:xfrm>
        </p:spPr>
        <p:txBody>
          <a:bodyPr/>
          <a:lstStyle/>
          <a:p>
            <a:r>
              <a:rPr lang="en-US" altLang="ko-KR" dirty="0"/>
              <a:t>Thank you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455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and End Slide Master">
  <a:themeElements>
    <a:clrScheme name="ALLPPT-COLOR-A1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CE29"/>
      </a:accent1>
      <a:accent2>
        <a:srgbClr val="F2BF27"/>
      </a:accent2>
      <a:accent3>
        <a:srgbClr val="ED1C24"/>
      </a:accent3>
      <a:accent4>
        <a:srgbClr val="FFCE29"/>
      </a:accent4>
      <a:accent5>
        <a:srgbClr val="F2BF27"/>
      </a:accent5>
      <a:accent6>
        <a:srgbClr val="ED1C24"/>
      </a:accent6>
      <a:hlink>
        <a:srgbClr val="3F3F3F"/>
      </a:hlink>
      <a:folHlink>
        <a:srgbClr val="3F3F3F"/>
      </a:folHlink>
    </a:clrScheme>
    <a:fontScheme name="Default Font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1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CE29"/>
      </a:accent1>
      <a:accent2>
        <a:srgbClr val="F2BF27"/>
      </a:accent2>
      <a:accent3>
        <a:srgbClr val="ED1C24"/>
      </a:accent3>
      <a:accent4>
        <a:srgbClr val="FFCE29"/>
      </a:accent4>
      <a:accent5>
        <a:srgbClr val="F2BF27"/>
      </a:accent5>
      <a:accent6>
        <a:srgbClr val="ED1C24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>
            <a:lumMod val="75000"/>
            <a:lumOff val="25000"/>
          </a:schemeClr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1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CE29"/>
      </a:accent1>
      <a:accent2>
        <a:srgbClr val="F2BF27"/>
      </a:accent2>
      <a:accent3>
        <a:srgbClr val="ED1C24"/>
      </a:accent3>
      <a:accent4>
        <a:srgbClr val="FFCE29"/>
      </a:accent4>
      <a:accent5>
        <a:srgbClr val="F2BF27"/>
      </a:accent5>
      <a:accent6>
        <a:srgbClr val="ED1C24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2210</TotalTime>
  <Words>225</Words>
  <Application>Microsoft Office PowerPoint</Application>
  <PresentationFormat>On-screen Show (16:9)</PresentationFormat>
  <Paragraphs>62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 Unicode MS</vt:lpstr>
      <vt:lpstr>맑은 고딕</vt:lpstr>
      <vt:lpstr>Arial</vt:lpstr>
      <vt:lpstr>Times New Roman</vt:lpstr>
      <vt:lpstr>Wingdings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Anand Kumar</cp:lastModifiedBy>
  <cp:revision>124</cp:revision>
  <dcterms:created xsi:type="dcterms:W3CDTF">2016-12-05T23:26:54Z</dcterms:created>
  <dcterms:modified xsi:type="dcterms:W3CDTF">2018-07-31T01:45:41Z</dcterms:modified>
</cp:coreProperties>
</file>