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8"/>
  </p:notesMasterIdLst>
  <p:sldIdLst>
    <p:sldId id="256" r:id="rId4"/>
    <p:sldId id="303" r:id="rId5"/>
    <p:sldId id="302" r:id="rId6"/>
    <p:sldId id="304" r:id="rId7"/>
    <p:sldId id="305" r:id="rId8"/>
    <p:sldId id="306" r:id="rId9"/>
    <p:sldId id="308" r:id="rId10"/>
    <p:sldId id="298" r:id="rId11"/>
    <p:sldId id="299" r:id="rId12"/>
    <p:sldId id="300" r:id="rId13"/>
    <p:sldId id="264" r:id="rId14"/>
    <p:sldId id="307" r:id="rId15"/>
    <p:sldId id="265" r:id="rId16"/>
    <p:sldId id="268" r:id="rId17"/>
    <p:sldId id="278" r:id="rId18"/>
    <p:sldId id="269" r:id="rId19"/>
    <p:sldId id="282" r:id="rId20"/>
    <p:sldId id="270" r:id="rId21"/>
    <p:sldId id="285" r:id="rId22"/>
    <p:sldId id="283" r:id="rId23"/>
    <p:sldId id="272" r:id="rId24"/>
    <p:sldId id="277" r:id="rId25"/>
    <p:sldId id="273" r:id="rId26"/>
    <p:sldId id="274" r:id="rId27"/>
    <p:sldId id="266" r:id="rId28"/>
    <p:sldId id="290" r:id="rId29"/>
    <p:sldId id="288" r:id="rId30"/>
    <p:sldId id="291" r:id="rId31"/>
    <p:sldId id="267" r:id="rId32"/>
    <p:sldId id="275" r:id="rId33"/>
    <p:sldId id="279" r:id="rId34"/>
    <p:sldId id="289" r:id="rId35"/>
    <p:sldId id="287" r:id="rId36"/>
    <p:sldId id="284" r:id="rId37"/>
    <p:sldId id="276" r:id="rId38"/>
    <p:sldId id="280" r:id="rId39"/>
    <p:sldId id="286" r:id="rId40"/>
    <p:sldId id="293" r:id="rId41"/>
    <p:sldId id="292" r:id="rId42"/>
    <p:sldId id="262" r:id="rId43"/>
    <p:sldId id="296" r:id="rId44"/>
    <p:sldId id="257" r:id="rId45"/>
    <p:sldId id="258" r:id="rId46"/>
    <p:sldId id="295" r:id="rId4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00-4F96-A5C9-DAE764A77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F00-4F96-A5C9-DAE764A771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2063616"/>
        <c:axId val="-1282061984"/>
      </c:areaChart>
      <c:catAx>
        <c:axId val="-1282063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2061984"/>
        <c:crosses val="autoZero"/>
        <c:auto val="1"/>
        <c:lblAlgn val="ctr"/>
        <c:lblOffset val="100"/>
        <c:noMultiLvlLbl val="0"/>
      </c:catAx>
      <c:valAx>
        <c:axId val="-1282061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2063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570-45E1-8FF3-4F57B7DEE1C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570-45E1-8FF3-4F57B7DEE1C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570-45E1-8FF3-4F57B7DEE1C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570-45E1-8FF3-4F57B7DE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3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=""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=""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=""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=""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=""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=""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=""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=""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=""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=""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=""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=""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=""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=""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=""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=""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=""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=""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=""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=""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=""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=""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=""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=""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=""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=""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=""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=""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=""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=""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99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=""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=""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=""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6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=""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=""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=""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=""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=""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=""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=""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=""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=""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=""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=""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=""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=""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=""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=""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=""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=""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=""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=""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=""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=""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=""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=""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=""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=""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=""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=""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=""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552" y="1707654"/>
            <a:ext cx="4032448" cy="20882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800" dirty="0" smtClean="0">
                <a:ea typeface="맑은 고딕" pitchFamily="50" charset="-127"/>
              </a:rPr>
              <a:t>Spring Integration</a:t>
            </a:r>
            <a:endParaRPr lang="en-US" altLang="ko-KR" sz="4800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9742"/>
            <a:ext cx="1404201" cy="18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2DF8AFC9-5A98-4B1A-A7F6-E5E94AFEE57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D93513F4-4B47-4039-891B-8244275DE23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F5A63891-A9F0-48E9-B481-FA493033723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176D7F6C-CD9F-4894-A03B-27EF8904C6B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CD10AC96-B602-4FCB-8594-0073FE93C3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9FDA12BB-06C6-44EF-A10F-D6E0C17A8E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D1C318CF-7A10-40B6-A5AA-12501593F22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EA41E933-5D59-4190-A379-0E0C6353C98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1319AB9B-BE29-48E6-8620-5D48E119930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644CB5FA-7F26-4032-B947-0F5D232CF2E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333E1C4B-4C00-4AAB-9CA6-79840321F53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8C66D112-090F-4CC0-B6A9-8A89E0516B1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4750B55E-FECC-4273-A497-6DE2735B85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A7F63EFB-D994-4EB4-99AA-ABBB099E32A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B8D88B1F-16BB-4510-BEFA-88D84F9BAD1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94DE5902-E739-4223-99F5-99DF0356E2C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5F6795A6-CCDB-4498-A825-BEEAFECCA2A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6BDF30F8-9120-4350-8D37-7649ECF5A84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709C9379-094B-4443-B340-2681514F8F7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12E65282-9A99-4375-871E-1FB75347163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71B7F208-9CC6-4EE8-8E84-238EF90866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1B8E1F48-A449-4167-AA38-161B3FE0881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2D765891-70D6-476F-B032-AF5D3CB3388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6E70A1FC-A74C-4CEF-9B3C-E0F5587A229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1A530C9F-D948-4AC1-9B19-100A160E3B2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EAC809A7-0C9E-4DA7-9915-7F9AF8AA222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B1A6E8D9-2576-431C-B02D-06B4149B6F5C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E7D49A91-BD93-40A0-97F1-A109CE94F37D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607F4908-8BA3-4C5A-A76C-450B8229DCC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61EAACCC-0410-4F3C-AC1B-D36776EB5A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5D747319-E42D-4D8B-8CC4-FA466CA7818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9C43E9C5-95B8-4FB8-9532-C20B1B4553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3AEA3578-C692-4173-8A62-BFDCB0C4DAD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C078CAEB-0A49-40DA-9C6C-9737B6C622C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7B99078D-6030-4589-B2C7-8A2B6A61A98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77F35E13-2466-4D41-980C-E10826252F7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EE1D1918-B786-4006-B685-7428C13E88E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7FE9840D-FCBA-436C-9A04-D0E8ACBFE9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31B62283-4232-409D-B777-4259D6BB5E2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9F40F0DF-A0B3-480B-96C4-77365968007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66FA38BB-57FF-454E-8FFF-ACD9CADB842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23903EE0-C7F7-4442-A125-891F1CE3DC2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AB7E5ADF-0054-45F5-ADAF-B17E7B50765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3F147F70-435D-42BC-B52C-C79751704A8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9A7E4D6F-AC3A-4564-A753-90AF222B61D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6FDA4625-7E9D-482A-A098-A793E454AD5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354E0152-41BE-4551-9BA5-20B294A2F20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B3684D17-738E-49B4-8452-2AA516CFA04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2121B4D3-2F08-4225-A1BA-4D99A276CB2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962E347F-F29B-41C7-AB50-EB9003D53E8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3D49CBD0-3642-4C65-86A5-D8E89184AE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0D9F21C-A436-4164-AE8D-2EDAC5FD365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E0AC795A-03F9-40AE-B437-12EA1B76C3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1643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0"/>
          <p:cNvSpPr txBox="1"/>
          <p:nvPr/>
        </p:nvSpPr>
        <p:spPr bwMode="auto">
          <a:xfrm>
            <a:off x="831710" y="496407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Adapters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1560" y="411510"/>
            <a:ext cx="7272808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710" y="1123451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Integration comes with a number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(like Standard Input and Output stream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Secure FTP (SFTP)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JPA 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(RSS, Atom,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Adapters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83751" y="527660"/>
            <a:ext cx="7161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Channels </a:t>
            </a:r>
            <a:endParaRPr lang="en-US" sz="1200" dirty="0" smtClean="0"/>
          </a:p>
          <a:p>
            <a:r>
              <a:rPr lang="en-US" sz="1200" dirty="0" smtClean="0"/>
              <a:t>may </a:t>
            </a:r>
            <a:r>
              <a:rPr lang="en-US" sz="1200" dirty="0"/>
              <a:t>be buffer (</a:t>
            </a:r>
            <a:r>
              <a:rPr lang="en-US" sz="1200" dirty="0" err="1"/>
              <a:t>Pollable</a:t>
            </a:r>
            <a:r>
              <a:rPr lang="en-US" sz="1200" dirty="0"/>
              <a:t>) Message or may not buffer (</a:t>
            </a:r>
            <a:r>
              <a:rPr lang="en-US" sz="1200" dirty="0" err="1"/>
              <a:t>Subscribable</a:t>
            </a:r>
            <a:r>
              <a:rPr lang="en-US" sz="1200" dirty="0"/>
              <a:t>) Message.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70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7223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58154" y="3787508"/>
            <a:ext cx="13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550BAF42-7403-478F-8BAF-4CFC2C63DDA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33707E31-0FFF-41F0-B2F6-B1967719D62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CB7743CE-21DE-491C-B8F0-65AD2FEE90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E155D18D-A695-4900-9437-6DB4D81C78C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D78246DE-2C87-4281-AB44-F814AAF9315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B4B1CEE8-D2F9-483C-8BEF-169268D8F7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=""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11672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5748" y="252455"/>
            <a:ext cx="4860032" cy="576064"/>
          </a:xfrm>
        </p:spPr>
        <p:txBody>
          <a:bodyPr/>
          <a:lstStyle/>
          <a:p>
            <a:pPr algn="l"/>
            <a:r>
              <a:rPr lang="en-US" altLang="ko-KR" dirty="0" smtClean="0"/>
              <a:t>Spring Integration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61" y="987574"/>
            <a:ext cx="8242712" cy="755721"/>
            <a:chOff x="803640" y="3362835"/>
            <a:chExt cx="4064960" cy="755721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741722"/>
              <a:ext cx="2059657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lightweight framework which provide 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4064960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352" y="20202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748" y="3116678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1601" y="1973395"/>
            <a:ext cx="7560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 within Spring-based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message-driven architectures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(pipes and filters architectural) where inversion of 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applies to runtime concerns, such as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business logic should execute and </a:t>
            </a:r>
          </a:p>
          <a:p>
            <a:pPr lv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response should be sent.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1" y="3034089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systems via declarative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provide a higher-level of abstraction over Spring’s support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messaging, and scheduling.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704832" y="3252218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Isosceles Triangle 51">
            <a:extLst>
              <a:ext uri="{FF2B5EF4-FFF2-40B4-BE49-F238E27FC236}">
                <a16:creationId xmlns=""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704832" y="2201255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8222" y="484645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2856"/>
            <a:ext cx="1807515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56773" y="3586945"/>
            <a:ext cx="1807515" cy="1091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44450" y="84355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331640" y="3110429"/>
            <a:ext cx="2431964" cy="13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31640" y="4076602"/>
            <a:ext cx="2431962" cy="731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69161" y="666723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04405" y="48169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9523" y="600135"/>
            <a:ext cx="25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0395" y="8842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5227" y="223628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7007" y="269765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47775" y="41411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9866" y="369510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Gateway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7007" y="321963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6454" y="366254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0738" y="269536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Activator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00738" y="317228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Adaptors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14439" y="1942146"/>
            <a:ext cx="25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979907" y="105958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825141" y="4093078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5990068" y="4121368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9E413439-DA24-400A-B7B0-1E7B9DCD34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Block Arc 14"/>
          <p:cNvSpPr/>
          <p:nvPr/>
        </p:nvSpPr>
        <p:spPr>
          <a:xfrm rot="16200000">
            <a:off x="5293630" y="1829775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4781969" y="2391254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298921" y="287943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3579373" y="359132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E08AE788-70A3-482C-ADAE-16A50CE4E8E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CB011B8A-0C8A-44F1-9A0A-0114FCE504D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4E5C4241-CE70-4F76-A7C1-CBDA67917B3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="" xmlns:a16="http://schemas.microsoft.com/office/drawing/2014/main" id="{017EDE49-9390-412A-B0D4-279DB594BF7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="" xmlns:a16="http://schemas.microsoft.com/office/drawing/2014/main" id="{B768DA26-D3FF-4B89-BD97-A0D8A0C082A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="" xmlns:a16="http://schemas.microsoft.com/office/drawing/2014/main" id="{74F5D7DF-A820-4464-B6C6-D39A3A07CEA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=""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=""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=""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=""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=""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0321"/>
              </p:ext>
            </p:extLst>
          </p:nvPr>
        </p:nvGraphicFramePr>
        <p:xfrm>
          <a:off x="759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9832"/>
              </p:ext>
            </p:extLst>
          </p:nvPr>
        </p:nvGraphicFramePr>
        <p:xfrm>
          <a:off x="2686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67861"/>
              </p:ext>
            </p:extLst>
          </p:nvPr>
        </p:nvGraphicFramePr>
        <p:xfrm>
          <a:off x="4613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60013"/>
              </p:ext>
            </p:extLst>
          </p:nvPr>
        </p:nvGraphicFramePr>
        <p:xfrm>
          <a:off x="6540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470624" y="1410288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333329" y="145014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338069" y="1364371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404203" y="145071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5896" y="1275606"/>
            <a:ext cx="5328592" cy="326329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5" name="Chart 4">
            <a:extLst>
              <a:ext uri="{FF2B5EF4-FFF2-40B4-BE49-F238E27FC236}">
                <a16:creationId xmlns=""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8909"/>
              </p:ext>
            </p:extLst>
          </p:nvPr>
        </p:nvGraphicFramePr>
        <p:xfrm>
          <a:off x="7025802" y="2319893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4">
            <a:extLst>
              <a:ext uri="{FF2B5EF4-FFF2-40B4-BE49-F238E27FC236}">
                <a16:creationId xmlns=""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36111"/>
              </p:ext>
            </p:extLst>
          </p:nvPr>
        </p:nvGraphicFramePr>
        <p:xfrm>
          <a:off x="4024188" y="127560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3041" y="258399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4" name="Chart 4">
            <a:extLst>
              <a:ext uri="{FF2B5EF4-FFF2-40B4-BE49-F238E27FC236}">
                <a16:creationId xmlns=""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01743"/>
              </p:ext>
            </p:extLst>
          </p:nvPr>
        </p:nvGraphicFramePr>
        <p:xfrm>
          <a:off x="5585410" y="2955717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21195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BCA342A-725B-4907-BCC5-2C180A34B3BB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5E9D2E2D-36E6-460B-B2E6-9B3BF0EF607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7A0078FF-2503-4F72-8E0A-DA161D8880CE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FC01822E-DC72-472E-BAF0-9CCBB8D77A9C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850082"/>
            <a:ext cx="2303282" cy="936104"/>
          </a:xfrm>
        </p:spPr>
        <p:txBody>
          <a:bodyPr/>
          <a:lstStyle/>
          <a:p>
            <a:pPr lvl="0"/>
            <a:r>
              <a:rPr lang="en-US" sz="1400" b="1" dirty="0"/>
              <a:t>Vertical perspective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Layered architecture) </a:t>
            </a:r>
            <a:endParaRPr lang="en-IN" sz="1400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395536" y="634397"/>
            <a:ext cx="2664297" cy="9361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b="1" dirty="0"/>
              <a:t>Horizontal Perspective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Message-driven architectures) </a:t>
            </a:r>
            <a:endParaRPr lang="en-IN" sz="1400" dirty="0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75233"/>
            <a:ext cx="3744416" cy="792089"/>
          </a:xfrm>
          <a:prstGeom prst="rect">
            <a:avLst/>
          </a:prstGeom>
        </p:spPr>
      </p:pic>
      <p:pic>
        <p:nvPicPr>
          <p:cNvPr id="16" name="Picture 15" descr="C:\Users\anand\Desktop\Extra\Java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7694"/>
            <a:ext cx="4566950" cy="2401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Block Arc 14"/>
          <p:cNvSpPr/>
          <p:nvPr/>
        </p:nvSpPr>
        <p:spPr>
          <a:xfrm rot="16200000">
            <a:off x="4904623" y="154578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4907103" y="242358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893947" y="329343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C486191C-A4CF-4B46-B438-0E0C7CBA0F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6182"/>
              </p:ext>
            </p:extLst>
          </p:nvPr>
        </p:nvGraphicFramePr>
        <p:xfrm>
          <a:off x="71614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592"/>
              </p:ext>
            </p:extLst>
          </p:nvPr>
        </p:nvGraphicFramePr>
        <p:xfrm>
          <a:off x="267540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002"/>
              </p:ext>
            </p:extLst>
          </p:nvPr>
        </p:nvGraphicFramePr>
        <p:xfrm>
          <a:off x="463466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1181"/>
              </p:ext>
            </p:extLst>
          </p:nvPr>
        </p:nvGraphicFramePr>
        <p:xfrm>
          <a:off x="6593919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1430869" y="199557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36"/>
          <p:cNvSpPr/>
          <p:nvPr/>
        </p:nvSpPr>
        <p:spPr>
          <a:xfrm>
            <a:off x="5394710" y="2035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7394037" y="19496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31006" y="2036005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64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15" name="Group 14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Oval 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4" name="Oval 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05" name="Oval 1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27" name="Oval 2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38" name="Oval 23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248" name="Group 247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26" name="Oval 32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37" name="Oval 33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1" name="Oval 360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46%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63%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78%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368" name="TextBox 36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371" name="TextBox 37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374" name="TextBox 37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02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4"/>
          <p:cNvSpPr/>
          <p:nvPr/>
        </p:nvSpPr>
        <p:spPr>
          <a:xfrm rot="16200000">
            <a:off x="568241" y="173746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562770" y="261526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549614" y="348511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/>
          <p:cNvSpPr/>
          <p:nvPr/>
        </p:nvSpPr>
        <p:spPr>
          <a:xfrm rot="2700000">
            <a:off x="578077" y="4278306"/>
            <a:ext cx="178897" cy="3403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F45A51F-D51E-4990-B1E6-41EA580827E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D2C4CCD0-F317-4CE8-85E2-542A9897BDD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3714BDFE-E853-4E4E-8E76-2A4BB65032C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8" name="그림 개체 틀 37">
            <a:extLst>
              <a:ext uri="{FF2B5EF4-FFF2-40B4-BE49-F238E27FC236}">
                <a16:creationId xmlns="" xmlns:a16="http://schemas.microsoft.com/office/drawing/2014/main" id="{A9279663-8533-40CD-B2A7-73949CEAC0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949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6251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2E13F3E-59B9-40F2-BBC8-18BBD0D6EF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01DE4598-FB05-4709-9F46-3AF139A748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F3043DC1-A89C-43E6-9A79-885C7FBD310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4632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5179845"/>
              </p:ext>
            </p:extLst>
          </p:nvPr>
        </p:nvGraphicFramePr>
        <p:xfrm>
          <a:off x="2820111" y="1224747"/>
          <a:ext cx="3552089" cy="332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Block Arc 14"/>
          <p:cNvSpPr/>
          <p:nvPr/>
        </p:nvSpPr>
        <p:spPr>
          <a:xfrm rot="16200000">
            <a:off x="4229268" y="25551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552" y="2971182"/>
            <a:ext cx="2376264" cy="1500812"/>
            <a:chOff x="803640" y="3362835"/>
            <a:chExt cx="2059657" cy="150081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850082"/>
            <a:ext cx="2303282" cy="936104"/>
          </a:xfrm>
        </p:spPr>
        <p:txBody>
          <a:bodyPr/>
          <a:lstStyle/>
          <a:p>
            <a:pPr lvl="0"/>
            <a:r>
              <a:rPr lang="en-US" sz="1400" b="1" dirty="0"/>
              <a:t>Vertical perspective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Layered architecture) </a:t>
            </a:r>
            <a:endParaRPr lang="en-IN" sz="1400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395536" y="634397"/>
            <a:ext cx="2664297" cy="9361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b="1" dirty="0"/>
              <a:t>Horizontal Perspective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(</a:t>
            </a:r>
            <a:r>
              <a:rPr lang="en-US" sz="1400" dirty="0"/>
              <a:t>Message-driven architectures) </a:t>
            </a:r>
            <a:endParaRPr lang="en-IN" sz="1400" dirty="0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99541"/>
            <a:ext cx="3744416" cy="792089"/>
          </a:xfrm>
          <a:prstGeom prst="rect">
            <a:avLst/>
          </a:prstGeom>
        </p:spPr>
      </p:pic>
      <p:pic>
        <p:nvPicPr>
          <p:cNvPr id="16" name="Picture 15" descr="C:\Users\anand\Desktop\Extra\Java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7694"/>
            <a:ext cx="4566950" cy="2401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611560" y="2859782"/>
            <a:ext cx="7848872" cy="18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systems via declarative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adapters.</a:t>
            </a:r>
            <a:endPara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provide a higher-level of abstraction over Spring’s support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messaging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scheduling.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provide a simple model for building enterprise integration solutions while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maintaining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separation of concerns that is essential for producing maintainable, testable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:\Users\anand\Desktop\Extra\Java\ch2_pic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5526"/>
            <a:ext cx="4248472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23528" y="267494"/>
            <a:ext cx="8496944" cy="4608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6A135F-A529-42B2-91FE-4ED8B2417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1752301-D92E-4D79-BF2B-4305B126D797}"/>
              </a:ext>
            </a:extLst>
          </p:cNvPr>
          <p:cNvGrpSpPr/>
          <p:nvPr/>
        </p:nvGrpSpPr>
        <p:grpSpPr>
          <a:xfrm>
            <a:off x="241998" y="2652204"/>
            <a:ext cx="3495415" cy="2238106"/>
            <a:chOff x="2401342" y="248706"/>
            <a:chExt cx="5620059" cy="3598510"/>
          </a:xfrm>
          <a:solidFill>
            <a:schemeClr val="accent1"/>
          </a:solidFill>
        </p:grpSpPr>
        <p:sp>
          <p:nvSpPr>
            <p:cNvPr id="6" name="Oval 11">
              <a:extLst>
                <a:ext uri="{FF2B5EF4-FFF2-40B4-BE49-F238E27FC236}">
                  <a16:creationId xmlns="" xmlns:a16="http://schemas.microsoft.com/office/drawing/2014/main" id="{E3ED16A4-1376-4238-9F5E-F0B1FFDB562F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1">
              <a:extLst>
                <a:ext uri="{FF2B5EF4-FFF2-40B4-BE49-F238E27FC236}">
                  <a16:creationId xmlns="" xmlns:a16="http://schemas.microsoft.com/office/drawing/2014/main" id="{65098AB4-3535-4F1E-89FE-167B43C54770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="" xmlns:a16="http://schemas.microsoft.com/office/drawing/2014/main" id="{825C163D-A1BF-41C8-B303-595E350C1FDA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11">
              <a:extLst>
                <a:ext uri="{FF2B5EF4-FFF2-40B4-BE49-F238E27FC236}">
                  <a16:creationId xmlns="" xmlns:a16="http://schemas.microsoft.com/office/drawing/2014/main" id="{8DC744F5-F671-4926-8885-018D87EFF748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="" xmlns:a16="http://schemas.microsoft.com/office/drawing/2014/main" id="{645BFE60-66EB-4AB1-99BB-AC1028C9DAB2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="" xmlns:a16="http://schemas.microsoft.com/office/drawing/2014/main" id="{9752675A-9CE1-4787-BDA7-2F13CE27E255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0AA3E2F-FFD7-41C8-937B-1BB1FD6D48AA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="" xmlns:a16="http://schemas.microsoft.com/office/drawing/2014/main" id="{E2FB70C2-4275-44C2-BEBB-19D2A59B2B29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="" xmlns:a16="http://schemas.microsoft.com/office/drawing/2014/main" id="{BBB44E7F-6D1B-47B6-9E98-3ED138935D38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="" xmlns:a16="http://schemas.microsoft.com/office/drawing/2014/main" id="{6C2339E1-B72E-4353-8A5C-175C317F45CF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="" xmlns:a16="http://schemas.microsoft.com/office/drawing/2014/main" id="{658111E6-1D20-456F-800A-B2F95B3FF91B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="" xmlns:a16="http://schemas.microsoft.com/office/drawing/2014/main" id="{0678419F-6DC9-4A44-A8DE-1A75E6FE4310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="" xmlns:a16="http://schemas.microsoft.com/office/drawing/2014/main" id="{47EA14DE-3051-4A53-AFAB-78F38092F6BF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1">
              <a:extLst>
                <a:ext uri="{FF2B5EF4-FFF2-40B4-BE49-F238E27FC236}">
                  <a16:creationId xmlns="" xmlns:a16="http://schemas.microsoft.com/office/drawing/2014/main" id="{E8861E65-EAD0-466F-B6C6-5253411D3A55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="" xmlns:a16="http://schemas.microsoft.com/office/drawing/2014/main" id="{F0A73230-26FA-4986-B498-5344E4819AB0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="" xmlns:a16="http://schemas.microsoft.com/office/drawing/2014/main" id="{6F66F626-346C-49CA-B56E-D85565363C03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11">
              <a:extLst>
                <a:ext uri="{FF2B5EF4-FFF2-40B4-BE49-F238E27FC236}">
                  <a16:creationId xmlns="" xmlns:a16="http://schemas.microsoft.com/office/drawing/2014/main" id="{9483083D-2EA9-47BD-B7D3-431AFD4D109C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="" xmlns:a16="http://schemas.microsoft.com/office/drawing/2014/main" id="{370D5F0B-6713-44A3-87F1-5C4347632CD8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44838416-64E2-4B8A-B0BE-38B6123CE7AB}"/>
              </a:ext>
            </a:extLst>
          </p:cNvPr>
          <p:cNvGrpSpPr/>
          <p:nvPr/>
        </p:nvGrpSpPr>
        <p:grpSpPr>
          <a:xfrm>
            <a:off x="1529781" y="1437580"/>
            <a:ext cx="783538" cy="1506193"/>
            <a:chOff x="5304862" y="-789923"/>
            <a:chExt cx="645890" cy="1241591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E7EF55E3-CB9F-48ED-87C1-08F32340C6BA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0" name="이등변 삼각형 49">
                <a:extLst>
                  <a:ext uri="{FF2B5EF4-FFF2-40B4-BE49-F238E27FC236}">
                    <a16:creationId xmlns="" xmlns:a16="http://schemas.microsoft.com/office/drawing/2014/main" id="{28216990-4F60-4C97-A358-84C93070C22A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="" xmlns:a16="http://schemas.microsoft.com/office/drawing/2014/main" id="{D96BE585-05E0-4033-B2FB-312588F9F10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CEA24E68-55C7-4862-96C3-1274E6ED7550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83751921-BBCD-40BB-9C8D-EE9005C6AD62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92FAE15D-637E-4A82-9437-8BDF92AC2116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4E23ACC3-7A6C-4563-A8DC-97C9FA37BDAF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19885A41-8F4B-4C95-845E-D567F1462026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5458180" y="2043948"/>
            <a:ext cx="3556378" cy="2826670"/>
            <a:chOff x="3854258" y="1056963"/>
            <a:chExt cx="4671709" cy="3713154"/>
          </a:xfrm>
        </p:grpSpPr>
        <p:grpSp>
          <p:nvGrpSpPr>
            <p:cNvPr id="34" name="Group 84">
              <a:extLst>
                <a:ext uri="{FF2B5EF4-FFF2-40B4-BE49-F238E27FC236}">
                  <a16:creationId xmlns="" xmlns:a16="http://schemas.microsoft.com/office/drawing/2014/main" id="{70398491-A14D-4F7A-9C4F-90DA29B18079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Rectangle 85">
                <a:extLst>
                  <a:ext uri="{FF2B5EF4-FFF2-40B4-BE49-F238E27FC236}">
                    <a16:creationId xmlns="" xmlns:a16="http://schemas.microsoft.com/office/drawing/2014/main" id="{3B033B92-7C07-4BF8-A770-4E6E5E22FA5B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Block Arc 86">
                <a:extLst>
                  <a:ext uri="{FF2B5EF4-FFF2-40B4-BE49-F238E27FC236}">
                    <a16:creationId xmlns="" xmlns:a16="http://schemas.microsoft.com/office/drawing/2014/main" id="{1E51C634-B8F7-4BE4-A0DC-2B9B3BE08621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7">
                <a:extLst>
                  <a:ext uri="{FF2B5EF4-FFF2-40B4-BE49-F238E27FC236}">
                    <a16:creationId xmlns="" xmlns:a16="http://schemas.microsoft.com/office/drawing/2014/main" id="{209FC2C7-0BD0-4992-A34D-7A774582B6C8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88">
                <a:extLst>
                  <a:ext uri="{FF2B5EF4-FFF2-40B4-BE49-F238E27FC236}">
                    <a16:creationId xmlns="" xmlns:a16="http://schemas.microsoft.com/office/drawing/2014/main" id="{7A705B8D-A3B7-44CA-BB11-A89B93AAB84E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89">
                <a:extLst>
                  <a:ext uri="{FF2B5EF4-FFF2-40B4-BE49-F238E27FC236}">
                    <a16:creationId xmlns="" xmlns:a16="http://schemas.microsoft.com/office/drawing/2014/main" id="{647DBB64-0A3C-4820-BA27-52FB993FECB8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08">
              <a:extLst>
                <a:ext uri="{FF2B5EF4-FFF2-40B4-BE49-F238E27FC236}">
                  <a16:creationId xmlns=""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41" name="Teardrop 30">
                <a:extLst>
                  <a:ext uri="{FF2B5EF4-FFF2-40B4-BE49-F238E27FC236}">
                    <a16:creationId xmlns=""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10">
                <a:extLst>
                  <a:ext uri="{FF2B5EF4-FFF2-40B4-BE49-F238E27FC236}">
                    <a16:creationId xmlns=""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111">
                <a:extLst>
                  <a:ext uri="{FF2B5EF4-FFF2-40B4-BE49-F238E27FC236}">
                    <a16:creationId xmlns=""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112">
                <a:extLst>
                  <a:ext uri="{FF2B5EF4-FFF2-40B4-BE49-F238E27FC236}">
                    <a16:creationId xmlns=""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ounded Rectangle 113">
                <a:extLst>
                  <a:ext uri="{FF2B5EF4-FFF2-40B4-BE49-F238E27FC236}">
                    <a16:creationId xmlns=""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114">
                <a:extLst>
                  <a:ext uri="{FF2B5EF4-FFF2-40B4-BE49-F238E27FC236}">
                    <a16:creationId xmlns=""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115">
                <a:extLst>
                  <a:ext uri="{FF2B5EF4-FFF2-40B4-BE49-F238E27FC236}">
                    <a16:creationId xmlns=""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16">
                <a:extLst>
                  <a:ext uri="{FF2B5EF4-FFF2-40B4-BE49-F238E27FC236}">
                    <a16:creationId xmlns=""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117">
                <a:extLst>
                  <a:ext uri="{FF2B5EF4-FFF2-40B4-BE49-F238E27FC236}">
                    <a16:creationId xmlns=""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126">
              <a:extLst>
                <a:ext uri="{FF2B5EF4-FFF2-40B4-BE49-F238E27FC236}">
                  <a16:creationId xmlns="" xmlns:a16="http://schemas.microsoft.com/office/drawing/2014/main" id="{0F486A18-E593-4745-8CB7-E0169D65C5D6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51" name="Group 123">
                <a:extLst>
                  <a:ext uri="{FF2B5EF4-FFF2-40B4-BE49-F238E27FC236}">
                    <a16:creationId xmlns="" xmlns:a16="http://schemas.microsoft.com/office/drawing/2014/main" id="{1AB49C7C-C480-4D53-8A90-4F32BB4810A7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53" name="Freeform 121">
                  <a:extLst>
                    <a:ext uri="{FF2B5EF4-FFF2-40B4-BE49-F238E27FC236}">
                      <a16:creationId xmlns="" xmlns:a16="http://schemas.microsoft.com/office/drawing/2014/main" id="{F44B3CC4-4EF7-4CB3-AB2E-53FCC0D7E0FD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Freeform 122">
                  <a:extLst>
                    <a:ext uri="{FF2B5EF4-FFF2-40B4-BE49-F238E27FC236}">
                      <a16:creationId xmlns="" xmlns:a16="http://schemas.microsoft.com/office/drawing/2014/main" id="{183BA1A5-8FD8-4E06-BCEC-E8FA8C4EDB46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Freeform 124">
                <a:extLst>
                  <a:ext uri="{FF2B5EF4-FFF2-40B4-BE49-F238E27FC236}">
                    <a16:creationId xmlns="" xmlns:a16="http://schemas.microsoft.com/office/drawing/2014/main" id="{6EE13C99-40A9-46B0-A984-8B6A614052A9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B8DDBA36-BF74-4133-A6F5-C16C9439C38B}"/>
              </a:ext>
            </a:extLst>
          </p:cNvPr>
          <p:cNvGrpSpPr/>
          <p:nvPr/>
        </p:nvGrpSpPr>
        <p:grpSpPr>
          <a:xfrm>
            <a:off x="3769828" y="1218754"/>
            <a:ext cx="2894347" cy="3040395"/>
            <a:chOff x="2934131" y="1326889"/>
            <a:chExt cx="3277252" cy="3442621"/>
          </a:xfrm>
        </p:grpSpPr>
        <p:grpSp>
          <p:nvGrpSpPr>
            <p:cNvPr id="56" name="Group 5">
              <a:extLst>
                <a:ext uri="{FF2B5EF4-FFF2-40B4-BE49-F238E27FC236}">
                  <a16:creationId xmlns="" xmlns:a16="http://schemas.microsoft.com/office/drawing/2014/main" id="{A4E735A2-12E6-45A3-AF42-4829870BFA7B}"/>
                </a:ext>
              </a:extLst>
            </p:cNvPr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57" name="Freeform 7">
                <a:extLst>
                  <a:ext uri="{FF2B5EF4-FFF2-40B4-BE49-F238E27FC236}">
                    <a16:creationId xmlns="" xmlns:a16="http://schemas.microsoft.com/office/drawing/2014/main" id="{41660675-C501-4920-BA33-AE3649AA8ECA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="" xmlns:a16="http://schemas.microsoft.com/office/drawing/2014/main" id="{9B31D57F-7686-4FF0-A757-3E473E03CBDC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="" xmlns:a16="http://schemas.microsoft.com/office/drawing/2014/main" id="{F9AAC065-07A4-4900-9365-72F90D4CC28C}"/>
                </a:ext>
              </a:extLst>
            </p:cNvPr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60" name="Freeform 16">
                <a:extLst>
                  <a:ext uri="{FF2B5EF4-FFF2-40B4-BE49-F238E27FC236}">
                    <a16:creationId xmlns="" xmlns:a16="http://schemas.microsoft.com/office/drawing/2014/main" id="{6F551500-CEDA-4FEF-93F5-979CA170092E}"/>
                  </a:ext>
                </a:extLst>
              </p:cNvPr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="" xmlns:a16="http://schemas.microsoft.com/office/drawing/2014/main" id="{EC92A741-D6CA-47AE-90D3-1756F05BA228}"/>
                  </a:ext>
                </a:extLst>
              </p:cNvPr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="" xmlns:a16="http://schemas.microsoft.com/office/drawing/2014/main" id="{9C13522F-36DD-4E80-BA1F-C69A9FCC3F92}"/>
                  </a:ext>
                </a:extLst>
              </p:cNvPr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Parallelogram 9">
                <a:extLst>
                  <a:ext uri="{FF2B5EF4-FFF2-40B4-BE49-F238E27FC236}">
                    <a16:creationId xmlns="" xmlns:a16="http://schemas.microsoft.com/office/drawing/2014/main" id="{958AE126-932D-409B-8790-186C33AAF04C}"/>
                  </a:ext>
                </a:extLst>
              </p:cNvPr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Parallelogram 10">
                <a:extLst>
                  <a:ext uri="{FF2B5EF4-FFF2-40B4-BE49-F238E27FC236}">
                    <a16:creationId xmlns="" xmlns:a16="http://schemas.microsoft.com/office/drawing/2014/main" id="{214F7C69-8C68-4416-AEC9-249B9DBA674F}"/>
                  </a:ext>
                </a:extLst>
              </p:cNvPr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allelogram 12">
                <a:extLst>
                  <a:ext uri="{FF2B5EF4-FFF2-40B4-BE49-F238E27FC236}">
                    <a16:creationId xmlns="" xmlns:a16="http://schemas.microsoft.com/office/drawing/2014/main" id="{48705703-0132-4EA4-B12D-2CCAB855BB9C}"/>
                  </a:ext>
                </a:extLst>
              </p:cNvPr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="" xmlns:a16="http://schemas.microsoft.com/office/drawing/2014/main" id="{380D1634-6158-4AF6-88D2-863B7B63DC3E}"/>
                  </a:ext>
                </a:extLst>
              </p:cNvPr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883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DB2E168-CD2D-44B7-B7C5-134E6ADD43E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4919775-8C8C-4388-8509-4B577DCECC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A886DD6-D556-4BD8-A015-BD2EE0C43CE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65037E5-01FC-40A7-BDC1-BDFE0713678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73752A84-0B29-4A04-81BF-7198D229411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0EB17B34-A786-4D4E-BDA9-522F3D273A58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ED1392DA-2F91-4788-8E16-3533604215D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62BE0672-3BFC-43DE-8F65-F31A8BB9743C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727BF60F-6FD9-46CD-927E-F0AC2953F14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3824ACC8-5DE7-4FE3-81E3-5C0B251FF4A3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A0D951DF-2B9B-428A-81BC-C7CC20D7A4ED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7FF1BC90-AC67-4EC3-9B23-1753FD1BDD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82BE75C0-BCC6-4B97-91E1-00956625B15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01462A50-8A4E-4CE8-975E-8760AC97B68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C720B1B7-75F6-44D8-AB2C-BB53183F2AF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F091B027-5218-49FB-929C-0E8DBF6DCF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8725CAB3-2F1E-41D7-BCA3-B9F9540667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07C0F9E3-3C28-410B-B78B-EC350D26ECE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894C4F1F-FF64-4387-BD5E-F1C0C42F63CD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CB9E09FA-E47C-44E0-ABD2-BFF6B8EC02EE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28688378-B967-469F-8773-98F5B6E87FF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AA29965E-03B0-40A7-8E22-F21406D0D9D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A444D869-F9E9-4EEF-86C2-7C69DEF1DEC8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1586F4DB-CD4B-45B8-8208-8BD6229D014E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23F93CEF-88A0-44D6-8FA0-8289136519FB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9B0F2362-AF3E-4212-AD27-2D67A3BBE51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323DA55E-98C5-4CBD-955F-4BC329792802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A81ABB38-E7F4-4B97-B737-BD52615EC87F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F99B1173-9C94-4BED-849A-4E806CB92D1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04DCF29F-D180-4B9A-81A6-4E5DCA89A490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6A814CB0-F8A5-47A6-A045-906AF7C4080D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4E17F477-FF6A-4269-B2FB-85F8453DB4B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BBBF581C-6EB9-40DB-97C3-158C4D18F3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18453797-50D9-4362-A37C-77FEF17ACEEB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B9D55924-95C3-47A6-8499-855562DC8947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4DB34486-9EB8-4841-BF35-623ACD080C3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F81332D1-E729-49AE-AEA8-F6800870EB1C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70CF66EF-EFBC-4950-BF6B-411A105D717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46FF6E71-F610-4653-A5AC-24C9A4DA4359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CF17C7A2-3319-4CED-8990-6E7E98D26854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162DB7DC-B42D-452F-9489-AAE95FC7A6AD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8D312A6D-CC03-42D7-869D-4EEDF63EB1D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788E56F8-95D6-4501-81FB-831AF3D7D46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06C02A0F-041D-4574-BE43-0337773012D7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BA08B5C-4158-4455-A684-E246CA6DE24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A30A71-6A2F-4EB8-B11B-083E261B898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E42D78C-1215-4C09-991F-B0C5653D83B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D1CF3DA-F3A8-4B05-86E3-F23759AEE3C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885886F7-AE6F-4223-8336-DEB12D038DB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AF29BC58-5BD5-489F-BD14-9CBBC4E13D48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840FA957-31C2-46E1-8CAB-371CDA0D483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713AD694-13AE-4244-B481-1C00EA9508A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ACC06A35-C465-4AA3-A8DF-A10C54C34B5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E99B4857-1295-4506-A7FC-C10E2FD6C4D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C21F4520-B434-47F6-905E-6385EE883F6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D3908BE0-D9BE-4FAE-865B-B043254DA2C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030FCE8B-39D3-4E84-9126-01E6B7CC5EC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9CC1FABB-A4D3-48C2-BC7D-776A0A13998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117A4FA2-963F-464B-AFB7-54473558E046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8D997698-957E-41C9-B8C5-4B37C4A4496C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79D0BB08-57EF-4716-8071-CA4E83B02FE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7D3E4D86-C571-4329-8693-0AF986FEB6D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DA47F4E6-41BA-4BF0-857A-0C2FC1E26EE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B492C6F2-61E2-42A7-A26F-34A5088F73D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286A3D0D-27BB-4222-AAB2-C806B0D45DD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91E6D103-838A-497F-AE9E-C0D092666BE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E58ADA8B-1D2F-4BC2-B0C9-1139DE4861C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F8B0551B-289C-4FF9-8BBD-490AFC2E33C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2DC4F72A-899B-4BF0-8326-50B40F8052E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3F4012AD-7AE7-48FB-945D-0C6E310D541C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2063440B-38AA-4A13-AA2F-CC85C55E83A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B6F8D9F9-F59B-4C2E-9401-DA34DA966F7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11AC5446-2D7D-481D-8EDC-D296D86E61C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F7DEAE03-6B12-479A-B8D6-9AB11EF37F0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0557FF36-1CC7-4807-8952-A3AAFE50AFC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B599B8CB-19BB-4C03-9E2A-7DA888207F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0C069AB6-C1D6-471F-B748-A479593B014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A00C0D48-DCD7-4E78-A627-D7EEA1466C7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845DB246-7084-4D89-86BC-691427F3902A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55E83121-1984-466B-A272-CD57E08AFE3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AB0EE0B0-2653-46ED-827E-4FE2479C71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98D66C21-5BBD-4FE2-821D-CE08A45BDC6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292330D0-9E6C-4323-9D52-33A0B146129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C3C73CE5-5166-4D52-8DB5-C3A250FAB31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334924FA-A674-4F89-9F4B-C0F7CC24CD4E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415A2AD2-FDED-458F-A2DE-7D28384AFF1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373EE4EB-7846-4F94-80AC-83D32C9C802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62381125-C50B-43D0-8B71-2A80684501A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1120857A-B525-4DF2-BC32-17D49C005E0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71F980C2-4571-46BB-96EF-0277ED53E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2DF8AFC9-5A98-4B1A-A7F6-E5E94AFEE57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D93513F4-4B47-4039-891B-8244275DE23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F5A63891-A9F0-48E9-B481-FA493033723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176D7F6C-CD9F-4894-A03B-27EF8904C6B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CD10AC96-B602-4FCB-8594-0073FE93C3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9FDA12BB-06C6-44EF-A10F-D6E0C17A8E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D1C318CF-7A10-40B6-A5AA-12501593F22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EA41E933-5D59-4190-A379-0E0C6353C98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1319AB9B-BE29-48E6-8620-5D48E119930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644CB5FA-7F26-4032-B947-0F5D232CF2E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333E1C4B-4C00-4AAB-9CA6-79840321F53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8C66D112-090F-4CC0-B6A9-8A89E0516B1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4750B55E-FECC-4273-A497-6DE2735B85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A7F63EFB-D994-4EB4-99AA-ABBB099E32A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B8D88B1F-16BB-4510-BEFA-88D84F9BAD1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94DE5902-E739-4223-99F5-99DF0356E2C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5F6795A6-CCDB-4498-A825-BEEAFECCA2A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6BDF30F8-9120-4350-8D37-7649ECF5A84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709C9379-094B-4443-B340-2681514F8F7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12E65282-9A99-4375-871E-1FB75347163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71B7F208-9CC6-4EE8-8E84-238EF90866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1B8E1F48-A449-4167-AA38-161B3FE0881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2D765891-70D6-476F-B032-AF5D3CB3388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6E70A1FC-A74C-4CEF-9B3C-E0F5587A229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1A530C9F-D948-4AC1-9B19-100A160E3B2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EAC809A7-0C9E-4DA7-9915-7F9AF8AA222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B1A6E8D9-2576-431C-B02D-06B4149B6F5C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E7D49A91-BD93-40A0-97F1-A109CE94F37D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607F4908-8BA3-4C5A-A76C-450B8229DCC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61EAACCC-0410-4F3C-AC1B-D36776EB5A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5D747319-E42D-4D8B-8CC4-FA466CA7818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9C43E9C5-95B8-4FB8-9532-C20B1B4553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3AEA3578-C692-4173-8A62-BFDCB0C4DAD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C078CAEB-0A49-40DA-9C6C-9737B6C622C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7B99078D-6030-4589-B2C7-8A2B6A61A98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77F35E13-2466-4D41-980C-E10826252F7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EE1D1918-B786-4006-B685-7428C13E88E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7FE9840D-FCBA-436C-9A04-D0E8ACBFE9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31B62283-4232-409D-B777-4259D6BB5E2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9F40F0DF-A0B3-480B-96C4-77365968007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66FA38BB-57FF-454E-8FFF-ACD9CADB842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23903EE0-C7F7-4442-A125-891F1CE3DC2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AB7E5ADF-0054-45F5-ADAF-B17E7B50765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3F147F70-435D-42BC-B52C-C79751704A8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9A7E4D6F-AC3A-4564-A753-90AF222B61D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6FDA4625-7E9D-482A-A098-A793E454AD5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354E0152-41BE-4551-9BA5-20B294A2F20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B3684D17-738E-49B4-8452-2AA516CFA04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2121B4D3-2F08-4225-A1BA-4D99A276CB2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962E347F-F29B-41C7-AB50-EB9003D53E8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3D49CBD0-3642-4C65-86A5-D8E89184AE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0D9F21C-A436-4164-AE8D-2EDAC5FD365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E0AC795A-03F9-40AE-B437-12EA1B76C3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814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888" y="528319"/>
            <a:ext cx="6336704" cy="576064"/>
          </a:xfrm>
        </p:spPr>
        <p:txBody>
          <a:bodyPr/>
          <a:lstStyle/>
          <a:p>
            <a:r>
              <a:rPr lang="en-US" sz="2400" b="1" dirty="0" smtClean="0"/>
              <a:t>Spring Integration Components</a:t>
            </a:r>
            <a:endParaRPr lang="ko-KR" altLang="en-US" sz="2400" b="1" dirty="0"/>
          </a:p>
        </p:txBody>
      </p:sp>
      <p:grpSp>
        <p:nvGrpSpPr>
          <p:cNvPr id="85" name="Group 84"/>
          <p:cNvGrpSpPr/>
          <p:nvPr/>
        </p:nvGrpSpPr>
        <p:grpSpPr>
          <a:xfrm>
            <a:off x="3593482" y="1815825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469790" y="1551112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4373" y="1672665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436316" y="1878612"/>
            <a:ext cx="287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 are called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4119" y="18039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179" y="2578693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792026" y="2711963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923472" cy="584604"/>
            <a:chOff x="803640" y="3362835"/>
            <a:chExt cx="2091772" cy="584604"/>
          </a:xfrm>
        </p:grpSpPr>
        <p:sp>
          <p:nvSpPr>
            <p:cNvPr id="100" name="TextBox 99"/>
            <p:cNvSpPr txBox="1"/>
            <p:nvPr/>
          </p:nvSpPr>
          <p:spPr>
            <a:xfrm>
              <a:off x="835755" y="3424219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Endpoints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Producers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Consumers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54094" y="28375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0434" y="3593376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4" y="3690118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44700" y="3725593"/>
            <a:ext cx="287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are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occurred</a:t>
            </a:r>
          </a:p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44" descr="C:\Users\AnandKumar\Desktop\channel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4144" y="2782597"/>
            <a:ext cx="4494748" cy="81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C:\Users\AnandKumar\Desktop\channe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2252" y="1586460"/>
            <a:ext cx="1013460" cy="81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32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8222" y="484645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2856"/>
            <a:ext cx="1807515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56773" y="3586945"/>
            <a:ext cx="1807515" cy="10919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44450" y="84355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331640" y="3110429"/>
            <a:ext cx="2431964" cy="138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331640" y="4076602"/>
            <a:ext cx="2431962" cy="731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69161" y="666723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04405" y="48169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9523" y="600135"/>
            <a:ext cx="25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0395" y="8842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5227" y="223628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7007" y="269765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47775" y="41411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9866" y="369510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Gateway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7007" y="321963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6454" y="366254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0738" y="269536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Activator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00738" y="317228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Adaptors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14439" y="1942146"/>
            <a:ext cx="256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4016712" y="2923791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Freeform 53">
            <a:extLst>
              <a:ext uri="{FF2B5EF4-FFF2-40B4-BE49-F238E27FC236}">
                <a16:creationId xmlns=""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4042170" y="3929595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Rectangle 7">
            <a:extLst>
              <a:ext uri="{FF2B5EF4-FFF2-40B4-BE49-F238E27FC236}">
                <a16:creationId xmlns=""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4910888" y="2451194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0"/>
          <p:cNvSpPr txBox="1"/>
          <p:nvPr/>
        </p:nvSpPr>
        <p:spPr bwMode="auto">
          <a:xfrm>
            <a:off x="831710" y="496407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Adapters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1560" y="411510"/>
            <a:ext cx="7272808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710" y="1123451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Integration comes with a number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(like Standard Input and Output stream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Secure FTP (SFTP)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JPA 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(RSS, Atom,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Adapters,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Adapters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DB2E168-CD2D-44B7-B7C5-134E6ADD43E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4919775-8C8C-4388-8509-4B577DCECC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A886DD6-D556-4BD8-A015-BD2EE0C43CE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65037E5-01FC-40A7-BDC1-BDFE0713678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73752A84-0B29-4A04-81BF-7198D229411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0EB17B34-A786-4D4E-BDA9-522F3D273A58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ED1392DA-2F91-4788-8E16-3533604215D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62BE0672-3BFC-43DE-8F65-F31A8BB9743C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727BF60F-6FD9-46CD-927E-F0AC2953F14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3824ACC8-5DE7-4FE3-81E3-5C0B251FF4A3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A0D951DF-2B9B-428A-81BC-C7CC20D7A4ED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7FF1BC90-AC67-4EC3-9B23-1753FD1BDD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82BE75C0-BCC6-4B97-91E1-00956625B15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01462A50-8A4E-4CE8-975E-8760AC97B68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C720B1B7-75F6-44D8-AB2C-BB53183F2AF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F091B027-5218-49FB-929C-0E8DBF6DCF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8725CAB3-2F1E-41D7-BCA3-B9F9540667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07C0F9E3-3C28-410B-B78B-EC350D26ECE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894C4F1F-FF64-4387-BD5E-F1C0C42F63CD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CB9E09FA-E47C-44E0-ABD2-BFF6B8EC02EE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28688378-B967-469F-8773-98F5B6E87FF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AA29965E-03B0-40A7-8E22-F21406D0D9D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A444D869-F9E9-4EEF-86C2-7C69DEF1DEC8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1586F4DB-CD4B-45B8-8208-8BD6229D014E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23F93CEF-88A0-44D6-8FA0-8289136519FB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9B0F2362-AF3E-4212-AD27-2D67A3BBE51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323DA55E-98C5-4CBD-955F-4BC329792802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A81ABB38-E7F4-4B97-B737-BD52615EC87F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F99B1173-9C94-4BED-849A-4E806CB92D1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04DCF29F-D180-4B9A-81A6-4E5DCA89A490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6A814CB0-F8A5-47A6-A045-906AF7C4080D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4E17F477-FF6A-4269-B2FB-85F8453DB4B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BBBF581C-6EB9-40DB-97C3-158C4D18F3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18453797-50D9-4362-A37C-77FEF17ACEEB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B9D55924-95C3-47A6-8499-855562DC8947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4DB34486-9EB8-4841-BF35-623ACD080C3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F81332D1-E729-49AE-AEA8-F6800870EB1C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70CF66EF-EFBC-4950-BF6B-411A105D717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46FF6E71-F610-4653-A5AC-24C9A4DA4359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CF17C7A2-3319-4CED-8990-6E7E98D26854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162DB7DC-B42D-452F-9489-AAE95FC7A6AD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8D312A6D-CC03-42D7-869D-4EEDF63EB1D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788E56F8-95D6-4501-81FB-831AF3D7D46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06C02A0F-041D-4574-BE43-0337773012D7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BA08B5C-4158-4455-A684-E246CA6DE24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4A30A71-6A2F-4EB8-B11B-083E261B898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E42D78C-1215-4C09-991F-B0C5653D83B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D1CF3DA-F3A8-4B05-86E3-F23759AEE3C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885886F7-AE6F-4223-8336-DEB12D038DB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AF29BC58-5BD5-489F-BD14-9CBBC4E13D48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840FA957-31C2-46E1-8CAB-371CDA0D483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713AD694-13AE-4244-B481-1C00EA9508A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ACC06A35-C465-4AA3-A8DF-A10C54C34B5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E99B4857-1295-4506-A7FC-C10E2FD6C4D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C21F4520-B434-47F6-905E-6385EE883F6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D3908BE0-D9BE-4FAE-865B-B043254DA2C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030FCE8B-39D3-4E84-9126-01E6B7CC5EC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9CC1FABB-A4D3-48C2-BC7D-776A0A13998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117A4FA2-963F-464B-AFB7-54473558E046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8D997698-957E-41C9-B8C5-4B37C4A4496C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79D0BB08-57EF-4716-8071-CA4E83B02FE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7D3E4D86-C571-4329-8693-0AF986FEB6D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DA47F4E6-41BA-4BF0-857A-0C2FC1E26EE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B492C6F2-61E2-42A7-A26F-34A5088F73D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286A3D0D-27BB-4222-AAB2-C806B0D45DD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91E6D103-838A-497F-AE9E-C0D092666BE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E58ADA8B-1D2F-4BC2-B0C9-1139DE4861C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F8B0551B-289C-4FF9-8BBD-490AFC2E33C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2DC4F72A-899B-4BF0-8326-50B40F8052E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3F4012AD-7AE7-48FB-945D-0C6E310D541C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2063440B-38AA-4A13-AA2F-CC85C55E83A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B6F8D9F9-F59B-4C2E-9401-DA34DA966F7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11AC5446-2D7D-481D-8EDC-D296D86E61C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F7DEAE03-6B12-479A-B8D6-9AB11EF37F0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0557FF36-1CC7-4807-8952-A3AAFE50AFC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B599B8CB-19BB-4C03-9E2A-7DA888207F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0C069AB6-C1D6-471F-B748-A479593B014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A00C0D48-DCD7-4E78-A627-D7EEA1466C7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845DB246-7084-4D89-86BC-691427F3902A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55E83121-1984-466B-A272-CD57E08AFE3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AB0EE0B0-2653-46ED-827E-4FE2479C71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98D66C21-5BBD-4FE2-821D-CE08A45BDC6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292330D0-9E6C-4323-9D52-33A0B146129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C3C73CE5-5166-4D52-8DB5-C3A250FAB31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334924FA-A674-4F89-9F4B-C0F7CC24CD4E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415A2AD2-FDED-458F-A2DE-7D28384AFF1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373EE4EB-7846-4F94-80AC-83D32C9C802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62381125-C50B-43D0-8B71-2A80684501A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1120857A-B525-4DF2-BC32-17D49C005E0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71F980C2-4571-46BB-96EF-0277ED53E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2436</Words>
  <Application>Microsoft Office PowerPoint</Application>
  <PresentationFormat>On-screen Show (16:9)</PresentationFormat>
  <Paragraphs>367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 Unicode MS</vt:lpstr>
      <vt:lpstr>Malgun Gothic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Anand Kumar</cp:lastModifiedBy>
  <cp:revision>114</cp:revision>
  <dcterms:created xsi:type="dcterms:W3CDTF">2016-12-05T23:26:54Z</dcterms:created>
  <dcterms:modified xsi:type="dcterms:W3CDTF">2018-07-30T17:24:26Z</dcterms:modified>
</cp:coreProperties>
</file>