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5AA-97CE-4194-BFB8-73004431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D2546-C9C4-494B-9679-464EAB82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67A8-D0ED-4AC8-A9B4-BEC1B3E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7C2-2C51-4B9E-9461-827368DA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7438-7966-43EC-B5AE-0FC1E561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8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A626-F814-403C-A3C2-E8F890B8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2A62-05B1-4C64-BBC4-EB984BD2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F8AC-6DFA-41CF-9EB3-3032852D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3101-47D0-42F0-856D-6B95676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23F5-52A9-4E20-B6FF-1CF5B2F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BFF6F-A037-4A68-8586-F7CF29484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2BC7-B529-4547-8DB1-79502AAF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3187-E469-47A4-B558-A5562A16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8161-1A18-4CC6-AC6E-13E13506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8820-2962-4A75-A01E-9892D177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E94C-414A-4F76-A9CE-A5F5C5D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1E78-770D-4B25-B7AE-4363EEC4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3483-ED02-4CEB-BB3E-785AB150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7811-119B-4FE3-8F84-4999F8A3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1476-CBFD-4830-B25D-7F775892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86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08A-35C3-488F-8931-84AD7D3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19A0-1F94-4095-895F-0279360D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1F31-EF35-40D0-9F0B-AFF3E97E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EEE-D1E8-42DA-81DD-6737DC03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1C9C-611F-4BE8-AD81-6BF1736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5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537-8160-49A1-889C-BD80FBAC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48A9-FF4C-4926-A9C9-66735B3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0FEF-537D-4501-8FC2-BD131FB5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67C2-B6A3-4787-8088-26120D59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CF5C-40A6-407A-A40A-8EBDC813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0336-23D4-4C5E-9406-E45EFF1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2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A930-B3CE-4BCE-AF93-6F30965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96AE-63E4-4F6D-A936-C0DF45C4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8DD5-D61E-42D7-A5BD-30968256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63E28-0CCF-470A-8835-1C862D0E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F7490-10E7-4EFE-AC4B-3707E4B58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B5552-C28A-4E49-99A4-1B32877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F9C3D-EA5F-440C-836C-46B7AF9A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C233-82EF-4844-991B-B6507587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2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B8D-91D2-49F9-9B6D-EBBAB1A8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D52A0-2B73-4374-8461-94A2394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1F734-68DC-4115-9089-1C1FB196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98515-BB8D-4626-98A0-573EFD37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2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2D4FD-B2BA-4D64-B34B-1B2F3400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EE1D1-27E5-4E18-BF92-7AB3D4F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E2E1-4B1B-4F8B-84FA-82C5219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8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21A2-298A-407C-B6A5-08CAB265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7467-CEA0-485D-8783-120F02C7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2904-3544-4DCB-A429-646FC32F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7545-395E-471E-BF85-6FD27D30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7A77-02A3-4BC0-9C0F-0779CC1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5D8B-BE72-450F-81A8-0555E502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4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1935-DEB5-4D28-9B8E-93EA323D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BDA05-B8B7-40F9-970A-17097D70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62F87-57AA-4E51-8503-06213092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C76B-3F74-436B-AD07-0B61A252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E503-8EB7-457F-9DD5-CF654E8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57B7-C93F-4F4E-A14A-B4261280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D3D51-4F05-4790-852B-0508E801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AB73-2736-41CA-ADE3-0B7835A5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F22D-8D30-43BD-809D-522D00908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78C2-A835-491F-9814-6A8D208FF16C}" type="datetimeFigureOut">
              <a:rPr lang="en-SG" smtClean="0"/>
              <a:t>18/12/2021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50CB-0279-44E6-AA70-920F0907F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10DE-EFE4-4ECC-BD14-A3373CB7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3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74DD-E8AA-498F-B463-1CFD28A09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Video Poker Game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0CA1-7E80-4CDD-B537-8B27DAD0F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16 Dec 21</a:t>
            </a:r>
          </a:p>
        </p:txBody>
      </p:sp>
    </p:spTree>
    <p:extLst>
      <p:ext uri="{BB962C8B-B14F-4D97-AF65-F5344CB8AC3E}">
        <p14:creationId xmlns:p14="http://schemas.microsoft.com/office/powerpoint/2010/main" val="3017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092CF-72BB-4FE2-B11B-533AD047D1AD}"/>
              </a:ext>
            </a:extLst>
          </p:cNvPr>
          <p:cNvSpPr/>
          <p:nvPr/>
        </p:nvSpPr>
        <p:spPr>
          <a:xfrm>
            <a:off x="3394073" y="2410196"/>
            <a:ext cx="7830103" cy="3150792"/>
          </a:xfrm>
          <a:prstGeom prst="rect">
            <a:avLst/>
          </a:prstGeom>
          <a:solidFill>
            <a:srgbClr val="9450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698B-FD2A-4C88-A8E8-DD6940772C71}"/>
              </a:ext>
            </a:extLst>
          </p:cNvPr>
          <p:cNvSpPr/>
          <p:nvPr/>
        </p:nvSpPr>
        <p:spPr>
          <a:xfrm>
            <a:off x="3766934" y="2754361"/>
            <a:ext cx="7167237" cy="2454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1AA973-07FF-4950-A859-9A03D7162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75100"/>
              </p:ext>
            </p:extLst>
          </p:nvPr>
        </p:nvGraphicFramePr>
        <p:xfrm>
          <a:off x="557784" y="2410196"/>
          <a:ext cx="2374960" cy="315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854">
                  <a:extLst>
                    <a:ext uri="{9D8B030D-6E8A-4147-A177-3AD203B41FA5}">
                      <a16:colId xmlns:a16="http://schemas.microsoft.com/office/drawing/2014/main" val="2473671593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81978923"/>
                    </a:ext>
                  </a:extLst>
                </a:gridCol>
              </a:tblGrid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Royal Flush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61285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Straight Flush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3624691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Four of a Kind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3620116"/>
                  </a:ext>
                </a:extLst>
              </a:tr>
              <a:tr h="365040">
                <a:tc>
                  <a:txBody>
                    <a:bodyPr/>
                    <a:lstStyle/>
                    <a:p>
                      <a:r>
                        <a:rPr lang="en-SG" sz="1400" dirty="0"/>
                        <a:t>Full 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1754127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Flush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604769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Straight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430366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Three of a Kind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5445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Two 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065298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One Pair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4685142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High 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952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2F8C89-6054-4CE4-B3C3-C02E3B9AD57D}"/>
              </a:ext>
            </a:extLst>
          </p:cNvPr>
          <p:cNvSpPr/>
          <p:nvPr/>
        </p:nvSpPr>
        <p:spPr>
          <a:xfrm>
            <a:off x="6764882" y="5889519"/>
            <a:ext cx="1957865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Bet Input Field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8C222-B9F3-4BF9-B4DE-5C640E10DB1F}"/>
              </a:ext>
            </a:extLst>
          </p:cNvPr>
          <p:cNvSpPr/>
          <p:nvPr/>
        </p:nvSpPr>
        <p:spPr>
          <a:xfrm>
            <a:off x="8849217" y="5889519"/>
            <a:ext cx="237495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 / Deal Cards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A0ABE-DC2A-4909-B292-647C8BB6D36F}"/>
              </a:ext>
            </a:extLst>
          </p:cNvPr>
          <p:cNvSpPr/>
          <p:nvPr/>
        </p:nvSpPr>
        <p:spPr>
          <a:xfrm>
            <a:off x="557783" y="784281"/>
            <a:ext cx="10666392" cy="66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ysClr val="windowText" lastClr="000000"/>
                </a:solidFill>
              </a:rPr>
              <a:t>Video Poker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1B1FC-9DF4-49AA-9E41-55B5687253BF}"/>
              </a:ext>
            </a:extLst>
          </p:cNvPr>
          <p:cNvSpPr/>
          <p:nvPr/>
        </p:nvSpPr>
        <p:spPr>
          <a:xfrm>
            <a:off x="557784" y="1577178"/>
            <a:ext cx="10666392" cy="66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ysClr val="windowText" lastClr="000000"/>
                </a:solidFill>
              </a:rPr>
              <a:t>Game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1DCC55-CEB7-4144-9E66-E8E39C2DBC7E}"/>
              </a:ext>
            </a:extLst>
          </p:cNvPr>
          <p:cNvSpPr/>
          <p:nvPr/>
        </p:nvSpPr>
        <p:spPr>
          <a:xfrm>
            <a:off x="5161122" y="5889518"/>
            <a:ext cx="1459715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Bet Amount: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C708B-4606-4502-8C97-5B906C9D37FF}"/>
              </a:ext>
            </a:extLst>
          </p:cNvPr>
          <p:cNvSpPr/>
          <p:nvPr/>
        </p:nvSpPr>
        <p:spPr>
          <a:xfrm>
            <a:off x="557784" y="5889517"/>
            <a:ext cx="1459715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Credits: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12506-49D4-4414-A993-D41A1ED47524}"/>
              </a:ext>
            </a:extLst>
          </p:cNvPr>
          <p:cNvSpPr/>
          <p:nvPr/>
        </p:nvSpPr>
        <p:spPr>
          <a:xfrm>
            <a:off x="2493165" y="5889516"/>
            <a:ext cx="1699238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Fancy box to show credits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6665E0-1BAA-4228-B7E7-114D8608F891}"/>
              </a:ext>
            </a:extLst>
          </p:cNvPr>
          <p:cNvSpPr/>
          <p:nvPr/>
        </p:nvSpPr>
        <p:spPr>
          <a:xfrm>
            <a:off x="557783" y="25930"/>
            <a:ext cx="10666392" cy="66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sz="3200" dirty="0">
                <a:solidFill>
                  <a:sysClr val="windowText" lastClr="000000"/>
                </a:solidFill>
              </a:rPr>
              <a:t>[Audio button]</a:t>
            </a:r>
          </a:p>
        </p:txBody>
      </p:sp>
    </p:spTree>
    <p:extLst>
      <p:ext uri="{BB962C8B-B14F-4D97-AF65-F5344CB8AC3E}">
        <p14:creationId xmlns:p14="http://schemas.microsoft.com/office/powerpoint/2010/main" val="6986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Video Poker Game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Poker Game Layout</dc:title>
  <dc:creator>Fel Tan</dc:creator>
  <cp:lastModifiedBy>Fel Tan</cp:lastModifiedBy>
  <cp:revision>5</cp:revision>
  <dcterms:created xsi:type="dcterms:W3CDTF">2021-12-09T13:57:27Z</dcterms:created>
  <dcterms:modified xsi:type="dcterms:W3CDTF">2021-12-18T10:39:36Z</dcterms:modified>
</cp:coreProperties>
</file>