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2" r:id="rId4"/>
    <p:sldId id="285" r:id="rId5"/>
    <p:sldId id="291" r:id="rId6"/>
    <p:sldId id="288" r:id="rId7"/>
    <p:sldId id="293" r:id="rId8"/>
    <p:sldId id="294" r:id="rId9"/>
    <p:sldId id="268" r:id="rId10"/>
    <p:sldId id="28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D430D-F3B8-4D0E-939A-B4F59E514F41}" type="doc">
      <dgm:prSet loTypeId="urn:microsoft.com/office/officeart/2005/8/layout/process2" loCatId="process" qsTypeId="urn:microsoft.com/office/officeart/2005/8/quickstyle/simple1" qsCatId="simple" csTypeId="urn:microsoft.com/office/officeart/2005/8/colors/colorful1#1" csCatId="colorful" phldr="1"/>
      <dgm:spPr/>
    </dgm:pt>
    <dgm:pt modelId="{9DF38D19-0ACF-4715-BC2C-2FF0982D8561}">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Presentation Layer (User Interface)</a:t>
          </a:r>
        </a:p>
      </dgm:t>
    </dgm:pt>
    <dgm:pt modelId="{82407E33-D58C-4ABE-BFA9-CE5984071C70}" type="parTrans" cxnId="{3CA05FF4-4247-49C6-93BB-1E5081FAF674}">
      <dgm:prSet/>
      <dgm:spPr/>
      <dgm:t>
        <a:bodyPr/>
        <a:lstStyle/>
        <a:p>
          <a:endParaRPr lang="en-US"/>
        </a:p>
      </dgm:t>
    </dgm:pt>
    <dgm:pt modelId="{7FD8F380-12A6-49E6-8C69-137389C412A6}" type="sibTrans" cxnId="{3CA05FF4-4247-49C6-93BB-1E5081FAF674}">
      <dgm:prSet>
        <dgm:style>
          <a:lnRef idx="1">
            <a:schemeClr val="accent4"/>
          </a:lnRef>
          <a:fillRef idx="3">
            <a:schemeClr val="accent4"/>
          </a:fillRef>
          <a:effectRef idx="2">
            <a:schemeClr val="accent4"/>
          </a:effectRef>
          <a:fontRef idx="minor">
            <a:schemeClr val="lt1"/>
          </a:fontRef>
        </dgm:style>
      </dgm:prSet>
      <dgm:spPr/>
      <dgm:t>
        <a:bodyPr/>
        <a:lstStyle/>
        <a:p>
          <a:endParaRPr lang="en-US"/>
        </a:p>
      </dgm:t>
    </dgm:pt>
    <dgm:pt modelId="{F64A2B93-64E8-4834-8B78-C11AC2D8570D}">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t>Application Layer(</a:t>
          </a:r>
          <a:r>
            <a:rPr lang="en-US" dirty="0" err="1"/>
            <a:t>LoginRadius</a:t>
          </a:r>
          <a:r>
            <a:rPr lang="en-US" dirty="0"/>
            <a:t> </a:t>
          </a:r>
          <a:r>
            <a:rPr lang="en-US" dirty="0" smtClean="0"/>
            <a:t>SDK For Android )</a:t>
          </a:r>
          <a:endParaRPr lang="en-US" dirty="0"/>
        </a:p>
      </dgm:t>
    </dgm:pt>
    <dgm:pt modelId="{D74FABA5-7023-4A9E-8C06-013BB6FC79CB}" type="parTrans" cxnId="{4D5A5458-D84C-428A-A169-708409F64119}">
      <dgm:prSet/>
      <dgm:spPr/>
      <dgm:t>
        <a:bodyPr/>
        <a:lstStyle/>
        <a:p>
          <a:endParaRPr lang="en-US"/>
        </a:p>
      </dgm:t>
    </dgm:pt>
    <dgm:pt modelId="{E0C45590-7E44-46D1-8B12-EDED2CDBC24D}" type="sibTrans" cxnId="{4D5A5458-D84C-428A-A169-708409F64119}">
      <dgm:prSet>
        <dgm:style>
          <a:lnRef idx="1">
            <a:schemeClr val="accent4"/>
          </a:lnRef>
          <a:fillRef idx="3">
            <a:schemeClr val="accent4"/>
          </a:fillRef>
          <a:effectRef idx="2">
            <a:schemeClr val="accent4"/>
          </a:effectRef>
          <a:fontRef idx="minor">
            <a:schemeClr val="lt1"/>
          </a:fontRef>
        </dgm:style>
      </dgm:prSet>
      <dgm:spPr/>
      <dgm:t>
        <a:bodyPr/>
        <a:lstStyle/>
        <a:p>
          <a:endParaRPr lang="en-US"/>
        </a:p>
      </dgm:t>
    </dgm:pt>
    <dgm:pt modelId="{D5291949-F2EC-4552-AC3E-1E15A8BD530D}">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Storage Layer(Retrieve Data via </a:t>
          </a:r>
          <a:r>
            <a:rPr lang="en-US" dirty="0" err="1"/>
            <a:t>LoginRadius</a:t>
          </a:r>
          <a:r>
            <a:rPr lang="en-US" dirty="0"/>
            <a:t>)</a:t>
          </a:r>
        </a:p>
      </dgm:t>
    </dgm:pt>
    <dgm:pt modelId="{468E5B20-1F3B-485C-A8F7-223A8308C74B}" type="parTrans" cxnId="{DF673B05-7366-46A2-AAC8-9C14EE31BB33}">
      <dgm:prSet/>
      <dgm:spPr/>
      <dgm:t>
        <a:bodyPr/>
        <a:lstStyle/>
        <a:p>
          <a:endParaRPr lang="en-US"/>
        </a:p>
      </dgm:t>
    </dgm:pt>
    <dgm:pt modelId="{215B98BA-DBBB-4D16-83EC-F646EED5D432}" type="sibTrans" cxnId="{DF673B05-7366-46A2-AAC8-9C14EE31BB33}">
      <dgm:prSet/>
      <dgm:spPr/>
      <dgm:t>
        <a:bodyPr/>
        <a:lstStyle/>
        <a:p>
          <a:endParaRPr lang="en-US"/>
        </a:p>
      </dgm:t>
    </dgm:pt>
    <dgm:pt modelId="{ADC14947-DED8-4DBF-981B-39A285AB4740}" type="pres">
      <dgm:prSet presAssocID="{EACD430D-F3B8-4D0E-939A-B4F59E514F41}" presName="linearFlow" presStyleCnt="0">
        <dgm:presLayoutVars>
          <dgm:resizeHandles val="exact"/>
        </dgm:presLayoutVars>
      </dgm:prSet>
      <dgm:spPr/>
    </dgm:pt>
    <dgm:pt modelId="{0B898D4B-07C0-472F-8C65-97D454932030}" type="pres">
      <dgm:prSet presAssocID="{9DF38D19-0ACF-4715-BC2C-2FF0982D8561}" presName="node" presStyleLbl="node1" presStyleIdx="0" presStyleCnt="3" custScaleX="169312">
        <dgm:presLayoutVars>
          <dgm:bulletEnabled val="1"/>
        </dgm:presLayoutVars>
      </dgm:prSet>
      <dgm:spPr/>
      <dgm:t>
        <a:bodyPr/>
        <a:lstStyle/>
        <a:p>
          <a:endParaRPr lang="en-US"/>
        </a:p>
      </dgm:t>
    </dgm:pt>
    <dgm:pt modelId="{BCC3CAFE-B952-4C2E-A5E1-755F188E74DF}" type="pres">
      <dgm:prSet presAssocID="{7FD8F380-12A6-49E6-8C69-137389C412A6}" presName="sibTrans" presStyleLbl="sibTrans2D1" presStyleIdx="0" presStyleCnt="2" custAng="10800000"/>
      <dgm:spPr/>
      <dgm:t>
        <a:bodyPr/>
        <a:lstStyle/>
        <a:p>
          <a:endParaRPr lang="en-US"/>
        </a:p>
      </dgm:t>
    </dgm:pt>
    <dgm:pt modelId="{FDBD85A4-2D56-43D4-9430-8B284B9A31A3}" type="pres">
      <dgm:prSet presAssocID="{7FD8F380-12A6-49E6-8C69-137389C412A6}" presName="connectorText" presStyleLbl="sibTrans2D1" presStyleIdx="0" presStyleCnt="2"/>
      <dgm:spPr/>
      <dgm:t>
        <a:bodyPr/>
        <a:lstStyle/>
        <a:p>
          <a:endParaRPr lang="en-US"/>
        </a:p>
      </dgm:t>
    </dgm:pt>
    <dgm:pt modelId="{5B22214C-081A-4B22-A033-2A8ABBBF7A57}" type="pres">
      <dgm:prSet presAssocID="{F64A2B93-64E8-4834-8B78-C11AC2D8570D}" presName="node" presStyleLbl="node1" presStyleIdx="1" presStyleCnt="3" custScaleX="175926">
        <dgm:presLayoutVars>
          <dgm:bulletEnabled val="1"/>
        </dgm:presLayoutVars>
      </dgm:prSet>
      <dgm:spPr/>
      <dgm:t>
        <a:bodyPr/>
        <a:lstStyle/>
        <a:p>
          <a:endParaRPr lang="en-US"/>
        </a:p>
      </dgm:t>
    </dgm:pt>
    <dgm:pt modelId="{D168A0D0-1853-418D-85E2-08170CD70D3C}" type="pres">
      <dgm:prSet presAssocID="{E0C45590-7E44-46D1-8B12-EDED2CDBC24D}" presName="sibTrans" presStyleLbl="sibTrans2D1" presStyleIdx="1" presStyleCnt="2" custAng="10800000"/>
      <dgm:spPr/>
      <dgm:t>
        <a:bodyPr/>
        <a:lstStyle/>
        <a:p>
          <a:endParaRPr lang="en-US"/>
        </a:p>
      </dgm:t>
    </dgm:pt>
    <dgm:pt modelId="{09830F8A-9D8F-4B0E-9D5E-217E1506269D}" type="pres">
      <dgm:prSet presAssocID="{E0C45590-7E44-46D1-8B12-EDED2CDBC24D}" presName="connectorText" presStyleLbl="sibTrans2D1" presStyleIdx="1" presStyleCnt="2"/>
      <dgm:spPr/>
      <dgm:t>
        <a:bodyPr/>
        <a:lstStyle/>
        <a:p>
          <a:endParaRPr lang="en-US"/>
        </a:p>
      </dgm:t>
    </dgm:pt>
    <dgm:pt modelId="{8427FC7F-0270-4874-BB04-D371BB06F191}" type="pres">
      <dgm:prSet presAssocID="{D5291949-F2EC-4552-AC3E-1E15A8BD530D}" presName="node" presStyleLbl="node1" presStyleIdx="2" presStyleCnt="3" custScaleX="170635">
        <dgm:presLayoutVars>
          <dgm:bulletEnabled val="1"/>
        </dgm:presLayoutVars>
      </dgm:prSet>
      <dgm:spPr/>
      <dgm:t>
        <a:bodyPr/>
        <a:lstStyle/>
        <a:p>
          <a:endParaRPr lang="en-US"/>
        </a:p>
      </dgm:t>
    </dgm:pt>
  </dgm:ptLst>
  <dgm:cxnLst>
    <dgm:cxn modelId="{2E8AC6A3-2F56-476D-8F07-9E540DEF4140}" type="presOf" srcId="{E0C45590-7E44-46D1-8B12-EDED2CDBC24D}" destId="{09830F8A-9D8F-4B0E-9D5E-217E1506269D}" srcOrd="1" destOrd="0" presId="urn:microsoft.com/office/officeart/2005/8/layout/process2"/>
    <dgm:cxn modelId="{FD768912-1B63-4073-89DD-6616B60B1629}" type="presOf" srcId="{F64A2B93-64E8-4834-8B78-C11AC2D8570D}" destId="{5B22214C-081A-4B22-A033-2A8ABBBF7A57}" srcOrd="0" destOrd="0" presId="urn:microsoft.com/office/officeart/2005/8/layout/process2"/>
    <dgm:cxn modelId="{4D5A5458-D84C-428A-A169-708409F64119}" srcId="{EACD430D-F3B8-4D0E-939A-B4F59E514F41}" destId="{F64A2B93-64E8-4834-8B78-C11AC2D8570D}" srcOrd="1" destOrd="0" parTransId="{D74FABA5-7023-4A9E-8C06-013BB6FC79CB}" sibTransId="{E0C45590-7E44-46D1-8B12-EDED2CDBC24D}"/>
    <dgm:cxn modelId="{3CA05FF4-4247-49C6-93BB-1E5081FAF674}" srcId="{EACD430D-F3B8-4D0E-939A-B4F59E514F41}" destId="{9DF38D19-0ACF-4715-BC2C-2FF0982D8561}" srcOrd="0" destOrd="0" parTransId="{82407E33-D58C-4ABE-BFA9-CE5984071C70}" sibTransId="{7FD8F380-12A6-49E6-8C69-137389C412A6}"/>
    <dgm:cxn modelId="{CEC73199-E5CE-4304-9301-F75E7CE7B7E4}" type="presOf" srcId="{7FD8F380-12A6-49E6-8C69-137389C412A6}" destId="{BCC3CAFE-B952-4C2E-A5E1-755F188E74DF}" srcOrd="0" destOrd="0" presId="urn:microsoft.com/office/officeart/2005/8/layout/process2"/>
    <dgm:cxn modelId="{38CC3C27-1B2C-4708-8899-D76E20B52EA6}" type="presOf" srcId="{9DF38D19-0ACF-4715-BC2C-2FF0982D8561}" destId="{0B898D4B-07C0-472F-8C65-97D454932030}" srcOrd="0" destOrd="0" presId="urn:microsoft.com/office/officeart/2005/8/layout/process2"/>
    <dgm:cxn modelId="{DF673B05-7366-46A2-AAC8-9C14EE31BB33}" srcId="{EACD430D-F3B8-4D0E-939A-B4F59E514F41}" destId="{D5291949-F2EC-4552-AC3E-1E15A8BD530D}" srcOrd="2" destOrd="0" parTransId="{468E5B20-1F3B-485C-A8F7-223A8308C74B}" sibTransId="{215B98BA-DBBB-4D16-83EC-F646EED5D432}"/>
    <dgm:cxn modelId="{6BA01305-3E9A-4834-8ADA-2E20C09703BB}" type="presOf" srcId="{D5291949-F2EC-4552-AC3E-1E15A8BD530D}" destId="{8427FC7F-0270-4874-BB04-D371BB06F191}" srcOrd="0" destOrd="0" presId="urn:microsoft.com/office/officeart/2005/8/layout/process2"/>
    <dgm:cxn modelId="{8A830687-02DA-48D8-B670-8C0AD0FB048B}" type="presOf" srcId="{E0C45590-7E44-46D1-8B12-EDED2CDBC24D}" destId="{D168A0D0-1853-418D-85E2-08170CD70D3C}" srcOrd="0" destOrd="0" presId="urn:microsoft.com/office/officeart/2005/8/layout/process2"/>
    <dgm:cxn modelId="{D4D2F4A3-58C3-4DC3-AE8B-D37353436BEC}" type="presOf" srcId="{EACD430D-F3B8-4D0E-939A-B4F59E514F41}" destId="{ADC14947-DED8-4DBF-981B-39A285AB4740}" srcOrd="0" destOrd="0" presId="urn:microsoft.com/office/officeart/2005/8/layout/process2"/>
    <dgm:cxn modelId="{DD347AA5-5A89-43D8-B5E0-2BF253E33F5C}" type="presOf" srcId="{7FD8F380-12A6-49E6-8C69-137389C412A6}" destId="{FDBD85A4-2D56-43D4-9430-8B284B9A31A3}" srcOrd="1" destOrd="0" presId="urn:microsoft.com/office/officeart/2005/8/layout/process2"/>
    <dgm:cxn modelId="{15E7FCBE-F61A-468E-B88D-A4C33269DBD2}" type="presParOf" srcId="{ADC14947-DED8-4DBF-981B-39A285AB4740}" destId="{0B898D4B-07C0-472F-8C65-97D454932030}" srcOrd="0" destOrd="0" presId="urn:microsoft.com/office/officeart/2005/8/layout/process2"/>
    <dgm:cxn modelId="{5E98F316-B61A-4C2B-A32D-EBFFDA17A6AF}" type="presParOf" srcId="{ADC14947-DED8-4DBF-981B-39A285AB4740}" destId="{BCC3CAFE-B952-4C2E-A5E1-755F188E74DF}" srcOrd="1" destOrd="0" presId="urn:microsoft.com/office/officeart/2005/8/layout/process2"/>
    <dgm:cxn modelId="{01466FE8-25B7-4EF3-96A5-123507A1E306}" type="presParOf" srcId="{BCC3CAFE-B952-4C2E-A5E1-755F188E74DF}" destId="{FDBD85A4-2D56-43D4-9430-8B284B9A31A3}" srcOrd="0" destOrd="0" presId="urn:microsoft.com/office/officeart/2005/8/layout/process2"/>
    <dgm:cxn modelId="{3B5AE3D7-3308-40DC-9463-3565709CEB31}" type="presParOf" srcId="{ADC14947-DED8-4DBF-981B-39A285AB4740}" destId="{5B22214C-081A-4B22-A033-2A8ABBBF7A57}" srcOrd="2" destOrd="0" presId="urn:microsoft.com/office/officeart/2005/8/layout/process2"/>
    <dgm:cxn modelId="{68C5416A-E0CB-48B6-9793-C18D55EDA560}" type="presParOf" srcId="{ADC14947-DED8-4DBF-981B-39A285AB4740}" destId="{D168A0D0-1853-418D-85E2-08170CD70D3C}" srcOrd="3" destOrd="0" presId="urn:microsoft.com/office/officeart/2005/8/layout/process2"/>
    <dgm:cxn modelId="{ED4E00A2-5C0A-4D08-A042-6472903FCF52}" type="presParOf" srcId="{D168A0D0-1853-418D-85E2-08170CD70D3C}" destId="{09830F8A-9D8F-4B0E-9D5E-217E1506269D}" srcOrd="0" destOrd="0" presId="urn:microsoft.com/office/officeart/2005/8/layout/process2"/>
    <dgm:cxn modelId="{383F6FD4-B664-49BA-9716-8C1BCA33D5D8}" type="presParOf" srcId="{ADC14947-DED8-4DBF-981B-39A285AB4740}" destId="{8427FC7F-0270-4874-BB04-D371BB06F191}"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98D4B-07C0-472F-8C65-97D454932030}">
      <dsp:nvSpPr>
        <dsp:cNvPr id="0" name=""/>
        <dsp:cNvSpPr/>
      </dsp:nvSpPr>
      <dsp:spPr>
        <a:xfrm>
          <a:off x="2193199" y="0"/>
          <a:ext cx="3843200" cy="1261051"/>
        </a:xfrm>
        <a:prstGeom prst="roundRect">
          <a:avLst>
            <a:gd name="adj" fmla="val 10000"/>
          </a:avLst>
        </a:prstGeom>
        <a:gradFill rotWithShape="1">
          <a:gsLst>
            <a:gs pos="0">
              <a:schemeClr val="accent4">
                <a:tint val="62000"/>
                <a:satMod val="180000"/>
              </a:schemeClr>
            </a:gs>
            <a:gs pos="65000">
              <a:schemeClr val="accent4">
                <a:tint val="32000"/>
                <a:satMod val="250000"/>
              </a:schemeClr>
            </a:gs>
            <a:gs pos="100000">
              <a:schemeClr val="accent4">
                <a:tint val="23000"/>
                <a:satMod val="300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Presentation Layer (User Interface)</a:t>
          </a:r>
        </a:p>
      </dsp:txBody>
      <dsp:txXfrm>
        <a:off x="2230134" y="36935"/>
        <a:ext cx="3769330" cy="1187181"/>
      </dsp:txXfrm>
    </dsp:sp>
    <dsp:sp modelId="{BCC3CAFE-B952-4C2E-A5E1-755F188E74DF}">
      <dsp:nvSpPr>
        <dsp:cNvPr id="0" name=""/>
        <dsp:cNvSpPr/>
      </dsp:nvSpPr>
      <dsp:spPr>
        <a:xfrm rot="16200000">
          <a:off x="3878352" y="1292577"/>
          <a:ext cx="472894" cy="567473"/>
        </a:xfrm>
        <a:prstGeom prst="rightArrow">
          <a:avLst>
            <a:gd name="adj1" fmla="val 60000"/>
            <a:gd name="adj2" fmla="val 5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3944558" y="1481734"/>
        <a:ext cx="340483" cy="331026"/>
      </dsp:txXfrm>
    </dsp:sp>
    <dsp:sp modelId="{5B22214C-081A-4B22-A033-2A8ABBBF7A57}">
      <dsp:nvSpPr>
        <dsp:cNvPr id="0" name=""/>
        <dsp:cNvSpPr/>
      </dsp:nvSpPr>
      <dsp:spPr>
        <a:xfrm>
          <a:off x="2118134" y="1891577"/>
          <a:ext cx="3993331" cy="1261051"/>
        </a:xfrm>
        <a:prstGeom prst="roundRect">
          <a:avLst>
            <a:gd name="adj" fmla="val 10000"/>
          </a:avLst>
        </a:prstGeom>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satMod val="30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Application Layer(</a:t>
          </a:r>
          <a:r>
            <a:rPr lang="en-US" sz="1800" kern="1200" dirty="0" err="1"/>
            <a:t>LoginRadius</a:t>
          </a:r>
          <a:r>
            <a:rPr lang="en-US" sz="1800" kern="1200" dirty="0"/>
            <a:t> </a:t>
          </a:r>
          <a:r>
            <a:rPr lang="en-US" sz="1800" kern="1200" dirty="0" smtClean="0"/>
            <a:t>SDK For Android )</a:t>
          </a:r>
          <a:endParaRPr lang="en-US" sz="1800" kern="1200" dirty="0"/>
        </a:p>
      </dsp:txBody>
      <dsp:txXfrm>
        <a:off x="2155069" y="1928512"/>
        <a:ext cx="3919461" cy="1187181"/>
      </dsp:txXfrm>
    </dsp:sp>
    <dsp:sp modelId="{D168A0D0-1853-418D-85E2-08170CD70D3C}">
      <dsp:nvSpPr>
        <dsp:cNvPr id="0" name=""/>
        <dsp:cNvSpPr/>
      </dsp:nvSpPr>
      <dsp:spPr>
        <a:xfrm rot="16200000">
          <a:off x="3878352" y="3184155"/>
          <a:ext cx="472894" cy="567473"/>
        </a:xfrm>
        <a:prstGeom prst="rightArrow">
          <a:avLst>
            <a:gd name="adj1" fmla="val 60000"/>
            <a:gd name="adj2" fmla="val 5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3944558" y="3373312"/>
        <a:ext cx="340483" cy="331026"/>
      </dsp:txXfrm>
    </dsp:sp>
    <dsp:sp modelId="{8427FC7F-0270-4874-BB04-D371BB06F191}">
      <dsp:nvSpPr>
        <dsp:cNvPr id="0" name=""/>
        <dsp:cNvSpPr/>
      </dsp:nvSpPr>
      <dsp:spPr>
        <a:xfrm>
          <a:off x="2178184" y="3783154"/>
          <a:ext cx="3873231" cy="1261051"/>
        </a:xfrm>
        <a:prstGeom prst="roundRect">
          <a:avLst>
            <a:gd name="adj" fmla="val 10000"/>
          </a:avLst>
        </a:prstGeom>
        <a:gradFill rotWithShape="1">
          <a:gsLst>
            <a:gs pos="0">
              <a:schemeClr val="accent4">
                <a:tint val="62000"/>
                <a:satMod val="180000"/>
              </a:schemeClr>
            </a:gs>
            <a:gs pos="65000">
              <a:schemeClr val="accent4">
                <a:tint val="32000"/>
                <a:satMod val="250000"/>
              </a:schemeClr>
            </a:gs>
            <a:gs pos="100000">
              <a:schemeClr val="accent4">
                <a:tint val="23000"/>
                <a:satMod val="300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Storage Layer(Retrieve Data via </a:t>
          </a:r>
          <a:r>
            <a:rPr lang="en-US" sz="1800" kern="1200" dirty="0" err="1"/>
            <a:t>LoginRadius</a:t>
          </a:r>
          <a:r>
            <a:rPr lang="en-US" sz="1800" kern="1200" dirty="0"/>
            <a:t>)</a:t>
          </a:r>
        </a:p>
      </dsp:txBody>
      <dsp:txXfrm>
        <a:off x="2215119" y="3820089"/>
        <a:ext cx="3799361" cy="11871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3E038C8-7E34-4460-B7DF-9F3CED5CFD4C}" type="datetimeFigureOut">
              <a:rPr lang="en-GB" smtClean="0"/>
              <a:pPr/>
              <a:t>25/03/2016</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F54403C-20BE-4536-9F50-D09D2FB6F95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E038C8-7E34-4460-B7DF-9F3CED5CFD4C}" type="datetimeFigureOut">
              <a:rPr lang="en-GB" smtClean="0"/>
              <a:pPr/>
              <a:t>25/03/2016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F54403C-20BE-4536-9F50-D09D2FB6F95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E038C8-7E34-4460-B7DF-9F3CED5CFD4C}" type="datetimeFigureOut">
              <a:rPr lang="en-GB" smtClean="0"/>
              <a:pPr/>
              <a:t>25/03/2016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F54403C-20BE-4536-9F50-D09D2FB6F95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E038C8-7E34-4460-B7DF-9F3CED5CFD4C}" type="datetimeFigureOut">
              <a:rPr lang="en-GB" smtClean="0"/>
              <a:pPr/>
              <a:t>25/03/2016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F54403C-20BE-4536-9F50-D09D2FB6F95C}"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E038C8-7E34-4460-B7DF-9F3CED5CFD4C}" type="datetimeFigureOut">
              <a:rPr lang="en-GB" smtClean="0"/>
              <a:pPr/>
              <a:t>25/03/2016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F54403C-20BE-4536-9F50-D09D2FB6F95C}"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E038C8-7E34-4460-B7DF-9F3CED5CFD4C}" type="datetimeFigureOut">
              <a:rPr lang="en-GB" smtClean="0"/>
              <a:pPr/>
              <a:t>25/03/2016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F54403C-20BE-4536-9F50-D09D2FB6F95C}"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E038C8-7E34-4460-B7DF-9F3CED5CFD4C}" type="datetimeFigureOut">
              <a:rPr lang="en-GB" smtClean="0"/>
              <a:pPr/>
              <a:t>25/03/2016</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6F54403C-20BE-4536-9F50-D09D2FB6F95C}"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3E038C8-7E34-4460-B7DF-9F3CED5CFD4C}" type="datetimeFigureOut">
              <a:rPr lang="en-GB" smtClean="0"/>
              <a:pPr/>
              <a:t>25/03/2016</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6F54403C-20BE-4536-9F50-D09D2FB6F95C}"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3E038C8-7E34-4460-B7DF-9F3CED5CFD4C}" type="datetimeFigureOut">
              <a:rPr lang="en-GB" smtClean="0"/>
              <a:pPr/>
              <a:t>25/03/2016</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6F54403C-20BE-4536-9F50-D09D2FB6F95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E038C8-7E34-4460-B7DF-9F3CED5CFD4C}" type="datetimeFigureOut">
              <a:rPr lang="en-GB" smtClean="0"/>
              <a:pPr/>
              <a:t>25/03/2016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F54403C-20BE-4536-9F50-D09D2FB6F95C}"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3E038C8-7E34-4460-B7DF-9F3CED5CFD4C}" type="datetimeFigureOut">
              <a:rPr lang="en-GB" smtClean="0"/>
              <a:pPr/>
              <a:t>25/03/2016</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F54403C-20BE-4536-9F50-D09D2FB6F95C}"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3E038C8-7E34-4460-B7DF-9F3CED5CFD4C}" type="datetimeFigureOut">
              <a:rPr lang="en-GB" smtClean="0"/>
              <a:pPr/>
              <a:t>25/03/2016</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F54403C-20BE-4536-9F50-D09D2FB6F95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8868"/>
            <a:ext cx="8229600" cy="2214578"/>
          </a:xfrm>
        </p:spPr>
        <p:txBody>
          <a:bodyPr>
            <a:normAutofit fontScale="90000"/>
          </a:bodyPr>
          <a:lstStyle/>
          <a:p>
            <a:pPr algn="ctr"/>
            <a:r>
              <a:rPr lang="en-GB" sz="5300" b="0" dirty="0" smtClean="0">
                <a:effectLst/>
                <a:latin typeface=".VnBahamasB" pitchFamily="34" charset="0"/>
              </a:rPr>
              <a:t> </a:t>
            </a:r>
            <a:r>
              <a:rPr lang="en-GB" sz="5300" b="0" dirty="0" err="1" smtClean="0">
                <a:effectLst/>
                <a:latin typeface=".VnBahamasB" pitchFamily="34" charset="0"/>
              </a:rPr>
              <a:t>Facebook</a:t>
            </a:r>
            <a:r>
              <a:rPr lang="en-GB" sz="5300" b="0" dirty="0" smtClean="0">
                <a:effectLst/>
                <a:latin typeface=".VnBahamasB" pitchFamily="34" charset="0"/>
              </a:rPr>
              <a:t> Clients – Android</a:t>
            </a:r>
            <a:br>
              <a:rPr lang="en-GB" sz="5300" b="0" dirty="0" smtClean="0">
                <a:effectLst/>
                <a:latin typeface=".VnBahamasB" pitchFamily="34" charset="0"/>
              </a:rPr>
            </a:br>
            <a:r>
              <a:rPr lang="en-GB" sz="2700" b="0" dirty="0" smtClean="0">
                <a:effectLst/>
                <a:latin typeface="Arial" pitchFamily="34" charset="0"/>
                <a:cs typeface="Arial" pitchFamily="34" charset="0"/>
              </a:rPr>
              <a:t>Group 3</a:t>
            </a:r>
            <a:r>
              <a:rPr lang="en-GB" dirty="0" smtClean="0">
                <a:effectLst/>
                <a:latin typeface="Arial" pitchFamily="34" charset="0"/>
                <a:cs typeface="Arial" pitchFamily="34" charset="0"/>
              </a:rPr>
              <a:t/>
            </a:r>
            <a:br>
              <a:rPr lang="en-GB" dirty="0" smtClean="0">
                <a:effectLst/>
                <a:latin typeface="Arial" pitchFamily="34" charset="0"/>
                <a:cs typeface="Arial" pitchFamily="34" charset="0"/>
              </a:rPr>
            </a:br>
            <a:r>
              <a:rPr lang="en-GB" sz="2000" b="0" dirty="0" err="1" smtClean="0">
                <a:effectLst/>
                <a:latin typeface="Arial" pitchFamily="34" charset="0"/>
                <a:cs typeface="Arial" pitchFamily="34" charset="0"/>
              </a:rPr>
              <a:t>Nghiem</a:t>
            </a:r>
            <a:r>
              <a:rPr lang="en-GB" sz="2000" b="0" dirty="0" smtClean="0">
                <a:effectLst/>
                <a:latin typeface="Arial" pitchFamily="34" charset="0"/>
                <a:cs typeface="Arial" pitchFamily="34" charset="0"/>
              </a:rPr>
              <a:t> Viet </a:t>
            </a:r>
            <a:r>
              <a:rPr lang="en-GB" sz="2000" b="0" dirty="0" err="1" smtClean="0">
                <a:effectLst/>
                <a:latin typeface="Arial" pitchFamily="34" charset="0"/>
                <a:cs typeface="Arial" pitchFamily="34" charset="0"/>
              </a:rPr>
              <a:t>Cuong</a:t>
            </a:r>
            <a:r>
              <a:rPr lang="en-GB" sz="2000" b="0" dirty="0" smtClean="0">
                <a:effectLst/>
                <a:latin typeface="Arial" pitchFamily="34" charset="0"/>
                <a:cs typeface="Arial" pitchFamily="34" charset="0"/>
              </a:rPr>
              <a:t/>
            </a:r>
            <a:br>
              <a:rPr lang="en-GB" sz="2000" b="0" dirty="0" smtClean="0">
                <a:effectLst/>
                <a:latin typeface="Arial" pitchFamily="34" charset="0"/>
                <a:cs typeface="Arial" pitchFamily="34" charset="0"/>
              </a:rPr>
            </a:br>
            <a:r>
              <a:rPr lang="en-GB" sz="2000" b="0" dirty="0" smtClean="0">
                <a:effectLst/>
                <a:latin typeface="Arial" pitchFamily="34" charset="0"/>
                <a:cs typeface="Arial" pitchFamily="34" charset="0"/>
              </a:rPr>
              <a:t>Cao </a:t>
            </a:r>
            <a:r>
              <a:rPr lang="en-GB" sz="2000" b="0" dirty="0" err="1" smtClean="0">
                <a:effectLst/>
                <a:latin typeface="Arial" pitchFamily="34" charset="0"/>
                <a:cs typeface="Arial" pitchFamily="34" charset="0"/>
              </a:rPr>
              <a:t>Xuan</a:t>
            </a:r>
            <a:r>
              <a:rPr lang="en-GB" sz="2000" b="0" dirty="0" smtClean="0">
                <a:effectLst/>
                <a:latin typeface="Arial" pitchFamily="34" charset="0"/>
                <a:cs typeface="Arial" pitchFamily="34" charset="0"/>
              </a:rPr>
              <a:t> Ngoc</a:t>
            </a:r>
            <a:br>
              <a:rPr lang="en-GB" sz="2000" b="0" dirty="0" smtClean="0">
                <a:effectLst/>
                <a:latin typeface="Arial" pitchFamily="34" charset="0"/>
                <a:cs typeface="Arial" pitchFamily="34" charset="0"/>
              </a:rPr>
            </a:br>
            <a:r>
              <a:rPr lang="en-GB" sz="2000" b="0" dirty="0" smtClean="0">
                <a:effectLst/>
                <a:latin typeface="Arial" pitchFamily="34" charset="0"/>
                <a:cs typeface="Arial" pitchFamily="34" charset="0"/>
              </a:rPr>
              <a:t>Vu Tung Son</a:t>
            </a:r>
            <a:br>
              <a:rPr lang="en-GB" sz="2000" b="0" dirty="0" smtClean="0">
                <a:effectLst/>
                <a:latin typeface="Arial" pitchFamily="34" charset="0"/>
                <a:cs typeface="Arial" pitchFamily="34" charset="0"/>
              </a:rPr>
            </a:br>
            <a:r>
              <a:rPr lang="en-GB" sz="2000" b="0" dirty="0" smtClean="0">
                <a:effectLst/>
                <a:latin typeface="Arial" pitchFamily="34" charset="0"/>
                <a:cs typeface="Arial" pitchFamily="34" charset="0"/>
              </a:rPr>
              <a:t>Instructor: Tran </a:t>
            </a:r>
            <a:r>
              <a:rPr lang="en-GB" sz="2000" b="0" dirty="0" err="1" smtClean="0">
                <a:effectLst/>
                <a:latin typeface="Arial" pitchFamily="34" charset="0"/>
                <a:cs typeface="Arial" pitchFamily="34" charset="0"/>
              </a:rPr>
              <a:t>Giang</a:t>
            </a:r>
            <a:r>
              <a:rPr lang="en-GB" sz="2000" b="0" dirty="0" smtClean="0">
                <a:effectLst/>
                <a:latin typeface="Arial" pitchFamily="34" charset="0"/>
                <a:cs typeface="Arial" pitchFamily="34" charset="0"/>
              </a:rPr>
              <a:t> Son</a:t>
            </a:r>
            <a:endParaRPr lang="en-GB" sz="2000" b="0" dirty="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643182"/>
            <a:ext cx="8229600" cy="1143000"/>
          </a:xfrm>
        </p:spPr>
        <p:style>
          <a:lnRef idx="0">
            <a:schemeClr val="accent5"/>
          </a:lnRef>
          <a:fillRef idx="3">
            <a:schemeClr val="accent5"/>
          </a:fillRef>
          <a:effectRef idx="3">
            <a:schemeClr val="accent5"/>
          </a:effectRef>
          <a:fontRef idx="minor">
            <a:schemeClr val="lt1"/>
          </a:fontRef>
        </p:style>
        <p:txBody>
          <a:bodyPr/>
          <a:lstStyle/>
          <a:p>
            <a:pPr algn="ctr"/>
            <a:r>
              <a:rPr lang="en-US" dirty="0" smtClean="0"/>
              <a:t>Thank you!</a:t>
            </a:r>
            <a:endParaRPr lang="vi-V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effectLst/>
                <a:latin typeface="Arial" pitchFamily="34" charset="0"/>
                <a:cs typeface="Arial" pitchFamily="34" charset="0"/>
              </a:rPr>
              <a:t>Introduction</a:t>
            </a:r>
            <a:endParaRPr lang="en-GB" dirty="0">
              <a:effectLst/>
              <a:latin typeface="Arial" pitchFamily="34" charset="0"/>
              <a:cs typeface="Arial" pitchFamily="34" charset="0"/>
            </a:endParaRPr>
          </a:p>
        </p:txBody>
      </p:sp>
      <p:sp>
        <p:nvSpPr>
          <p:cNvPr id="5" name="Content Placeholder 4"/>
          <p:cNvSpPr>
            <a:spLocks noGrp="1"/>
          </p:cNvSpPr>
          <p:nvPr>
            <p:ph idx="1"/>
          </p:nvPr>
        </p:nvSpPr>
        <p:spPr>
          <a:xfrm>
            <a:off x="285720" y="1357298"/>
            <a:ext cx="8686800" cy="4805192"/>
          </a:xfrm>
        </p:spPr>
        <p:txBody>
          <a:bodyPr/>
          <a:lstStyle/>
          <a:p>
            <a:pPr>
              <a:buNone/>
            </a:pPr>
            <a:r>
              <a:rPr lang="en-GB" sz="2800" dirty="0" err="1" smtClean="0">
                <a:latin typeface="Arial" pitchFamily="34" charset="0"/>
                <a:cs typeface="Arial" pitchFamily="34" charset="0"/>
              </a:rPr>
              <a:t>Facebook</a:t>
            </a:r>
            <a:r>
              <a:rPr lang="en-GB" sz="2800" dirty="0" smtClean="0">
                <a:latin typeface="Arial" pitchFamily="34" charset="0"/>
                <a:cs typeface="Arial" pitchFamily="34" charset="0"/>
              </a:rPr>
              <a:t> Client :</a:t>
            </a:r>
          </a:p>
          <a:p>
            <a:pPr>
              <a:buNone/>
            </a:pPr>
            <a:r>
              <a:rPr lang="en-GB" dirty="0" smtClean="0">
                <a:latin typeface="Arial" pitchFamily="34" charset="0"/>
                <a:cs typeface="Arial" pitchFamily="34" charset="0"/>
              </a:rPr>
              <a:t>There is an official </a:t>
            </a:r>
            <a:r>
              <a:rPr lang="en-GB" dirty="0" err="1" smtClean="0">
                <a:latin typeface="Arial" pitchFamily="34" charset="0"/>
                <a:cs typeface="Arial" pitchFamily="34" charset="0"/>
              </a:rPr>
              <a:t>Facebook</a:t>
            </a:r>
            <a:r>
              <a:rPr lang="en-GB" dirty="0" smtClean="0">
                <a:latin typeface="Arial" pitchFamily="34" charset="0"/>
                <a:cs typeface="Arial" pitchFamily="34" charset="0"/>
              </a:rPr>
              <a:t> Client for Android devices but the official client has many limitations. It is often being complained for taking too much memory and power which makes the devices slower and low on battery</a:t>
            </a:r>
            <a:r>
              <a:rPr lang="en-GB" dirty="0" smtClean="0">
                <a:latin typeface="Arial" pitchFamily="34" charset="0"/>
                <a:cs typeface="Arial" pitchFamily="34" charset="0"/>
              </a:rPr>
              <a:t>.</a:t>
            </a:r>
          </a:p>
          <a:p>
            <a:pPr>
              <a:buNone/>
            </a:pPr>
            <a:endParaRPr lang="en-GB"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lIns="0" tIns="72000" rIns="0" bIns="180000">
            <a:normAutofit/>
          </a:bodyPr>
          <a:lstStyle/>
          <a:p>
            <a:pPr>
              <a:buNone/>
            </a:pPr>
            <a:endParaRPr lang="en-GB" sz="2800" b="1" dirty="0" smtClean="0">
              <a:latin typeface="Arial" pitchFamily="34" charset="0"/>
              <a:cs typeface="Arial" pitchFamily="34" charset="0"/>
            </a:endParaRPr>
          </a:p>
          <a:p>
            <a:pPr>
              <a:buNone/>
            </a:pPr>
            <a:endParaRPr lang="en-GB" sz="2800" b="1" dirty="0" smtClean="0">
              <a:latin typeface="Arial" pitchFamily="34" charset="0"/>
              <a:cs typeface="Arial" pitchFamily="34" charset="0"/>
            </a:endParaRPr>
          </a:p>
          <a:p>
            <a:pPr>
              <a:buNone/>
            </a:pPr>
            <a:r>
              <a:rPr lang="en-GB" sz="2800" b="1" dirty="0" smtClean="0">
                <a:latin typeface="Arial" pitchFamily="34" charset="0"/>
                <a:cs typeface="Arial" pitchFamily="34" charset="0"/>
              </a:rPr>
              <a:t>  Objective</a:t>
            </a:r>
            <a:r>
              <a:rPr lang="en-GB" sz="2800" dirty="0" smtClean="0">
                <a:latin typeface="Arial" pitchFamily="34" charset="0"/>
                <a:cs typeface="Arial" pitchFamily="34" charset="0"/>
              </a:rPr>
              <a:t>: To develop an alternative app that provides </a:t>
            </a:r>
            <a:r>
              <a:rPr lang="en-GB" sz="2800" dirty="0" err="1" smtClean="0">
                <a:latin typeface="Arial" pitchFamily="34" charset="0"/>
                <a:cs typeface="Arial" pitchFamily="34" charset="0"/>
              </a:rPr>
              <a:t>facebook</a:t>
            </a:r>
            <a:r>
              <a:rPr lang="en-GB" sz="2800" dirty="0" smtClean="0">
                <a:latin typeface="Arial" pitchFamily="34" charset="0"/>
                <a:cs typeface="Arial" pitchFamily="34" charset="0"/>
              </a:rPr>
              <a:t> account interactions with simple use.</a:t>
            </a:r>
          </a:p>
          <a:p>
            <a:pPr>
              <a:buNone/>
            </a:pPr>
            <a:endParaRPr lang="en-GB" sz="2800" dirty="0" smtClean="0">
              <a:latin typeface="Arial" pitchFamily="34" charset="0"/>
              <a:cs typeface="Arial" pitchFamily="34" charset="0"/>
            </a:endParaRPr>
          </a:p>
          <a:p>
            <a:pPr>
              <a:buNone/>
            </a:pPr>
            <a:endParaRPr lang="en-GB" sz="2800" b="1" dirty="0" smtClean="0">
              <a:latin typeface="Arial" pitchFamily="34" charset="0"/>
              <a:cs typeface="Arial" pitchFamily="34" charset="0"/>
            </a:endParaRPr>
          </a:p>
          <a:p>
            <a:pPr>
              <a:buNone/>
            </a:pPr>
            <a:endParaRPr lang="en-GB" sz="2800" b="1" dirty="0" smtClean="0">
              <a:latin typeface="Arial" pitchFamily="34" charset="0"/>
              <a:cs typeface="Arial" pitchFamily="34" charset="0"/>
            </a:endParaRPr>
          </a:p>
          <a:p>
            <a:pPr>
              <a:buNone/>
            </a:pPr>
            <a:endParaRPr lang="en-GB" sz="2800" b="1" dirty="0" smtClean="0">
              <a:latin typeface="Arial" pitchFamily="34" charset="0"/>
              <a:cs typeface="Arial" pitchFamily="34" charset="0"/>
            </a:endParaRPr>
          </a:p>
          <a:p>
            <a:pPr>
              <a:buNone/>
            </a:pPr>
            <a:endParaRPr lang="en-GB" sz="2800" b="1" dirty="0" smtClean="0">
              <a:latin typeface="Arial" pitchFamily="34" charset="0"/>
              <a:cs typeface="Arial" pitchFamily="34" charset="0"/>
            </a:endParaRPr>
          </a:p>
          <a:p>
            <a:pPr>
              <a:buNone/>
            </a:pPr>
            <a:endParaRPr lang="en-GB" sz="2800" b="1" dirty="0" smtClean="0">
              <a:latin typeface="Arial" pitchFamily="34" charset="0"/>
              <a:cs typeface="Arial" pitchFamily="34" charset="0"/>
            </a:endParaRPr>
          </a:p>
          <a:p>
            <a:pPr>
              <a:buNone/>
            </a:pPr>
            <a:endParaRPr lang="en-GB" sz="2800" b="1" dirty="0" smtClean="0">
              <a:latin typeface="Arial" pitchFamily="34" charset="0"/>
              <a:cs typeface="Arial" pitchFamily="34" charset="0"/>
            </a:endParaRPr>
          </a:p>
          <a:p>
            <a:pPr>
              <a:buNone/>
            </a:pPr>
            <a:endParaRPr lang="en-GB" sz="2800" dirty="0" smtClean="0"/>
          </a:p>
          <a:p>
            <a:pPr>
              <a:buNone/>
            </a:pPr>
            <a:endParaRPr lang="en-GB" sz="2800" dirty="0" smtClean="0"/>
          </a:p>
          <a:p>
            <a:pPr>
              <a:buNone/>
            </a:pPr>
            <a:endParaRPr lang="en-GB" sz="2800" dirty="0" smtClean="0"/>
          </a:p>
          <a:p>
            <a:pPr>
              <a:buNone/>
            </a:pPr>
            <a:endParaRPr lang="en-GB" dirty="0"/>
          </a:p>
        </p:txBody>
      </p:sp>
      <p:sp>
        <p:nvSpPr>
          <p:cNvPr id="3" name="Title 2"/>
          <p:cNvSpPr>
            <a:spLocks noGrp="1"/>
          </p:cNvSpPr>
          <p:nvPr>
            <p:ph type="title"/>
          </p:nvPr>
        </p:nvSpPr>
        <p:spPr/>
        <p:txBody>
          <a:bodyPr/>
          <a:lstStyle/>
          <a:p>
            <a:r>
              <a:rPr lang="en-GB" dirty="0" err="1" smtClean="0"/>
              <a:t>Facebook</a:t>
            </a:r>
            <a:r>
              <a:rPr lang="en-GB" dirty="0" smtClean="0"/>
              <a:t> Client for Android </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r>
              <a:rPr lang="en-US" dirty="0" smtClean="0"/>
              <a:t>Android Studio</a:t>
            </a:r>
            <a:endParaRPr lang="en-US" dirty="0" smtClean="0"/>
          </a:p>
          <a:p>
            <a:pPr>
              <a:buFont typeface="Wingdings" pitchFamily="2" charset="2"/>
              <a:buChar char="Ø"/>
            </a:pPr>
            <a:r>
              <a:rPr lang="en-US" dirty="0" smtClean="0"/>
              <a:t>Android SDK</a:t>
            </a:r>
          </a:p>
          <a:p>
            <a:pPr>
              <a:buFont typeface="Wingdings" pitchFamily="2" charset="2"/>
              <a:buChar char="Ø"/>
            </a:pPr>
            <a:r>
              <a:rPr lang="en-US" dirty="0" err="1" smtClean="0"/>
              <a:t>Genymotion</a:t>
            </a:r>
            <a:r>
              <a:rPr lang="en-US" dirty="0" smtClean="0"/>
              <a:t> </a:t>
            </a:r>
            <a:endParaRPr lang="en-US" dirty="0" smtClean="0"/>
          </a:p>
          <a:p>
            <a:pPr>
              <a:buFont typeface="Wingdings" pitchFamily="2" charset="2"/>
              <a:buChar char="Ø"/>
            </a:pPr>
            <a:endParaRPr lang="en-US" dirty="0" smtClean="0"/>
          </a:p>
        </p:txBody>
      </p:sp>
      <p:sp>
        <p:nvSpPr>
          <p:cNvPr id="3" name="Title 2"/>
          <p:cNvSpPr>
            <a:spLocks noGrp="1"/>
          </p:cNvSpPr>
          <p:nvPr>
            <p:ph type="title"/>
          </p:nvPr>
        </p:nvSpPr>
        <p:spPr/>
        <p:txBody>
          <a:bodyPr/>
          <a:lstStyle/>
          <a:p>
            <a:r>
              <a:rPr lang="en-US" dirty="0" smtClean="0"/>
              <a:t>Prerequisites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App Architecture</a:t>
            </a:r>
            <a:endParaRPr lang="en-GB" dirty="0"/>
          </a:p>
        </p:txBody>
      </p:sp>
      <p:graphicFrame>
        <p:nvGraphicFramePr>
          <p:cNvPr id="4" name="Content Placeholder 3"/>
          <p:cNvGraphicFramePr>
            <a:graphicFrameLocks noGrp="1"/>
          </p:cNvGraphicFramePr>
          <p:nvPr>
            <p:ph idx="1"/>
          </p:nvPr>
        </p:nvGraphicFramePr>
        <p:xfrm>
          <a:off x="457200" y="1481138"/>
          <a:ext cx="8229600" cy="504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ffectLst/>
                <a:latin typeface="Arial" pitchFamily="34" charset="0"/>
                <a:cs typeface="Arial" pitchFamily="34" charset="0"/>
              </a:rPr>
              <a:t>Activities</a:t>
            </a:r>
            <a:endParaRPr lang="en-US" dirty="0">
              <a:effectLst/>
              <a:latin typeface="Arial" pitchFamily="34" charset="0"/>
              <a:cs typeface="Arial" pitchFamily="34" charset="0"/>
            </a:endParaRPr>
          </a:p>
        </p:txBody>
      </p:sp>
      <p:sp>
        <p:nvSpPr>
          <p:cNvPr id="5" name="Content Placeholder 4"/>
          <p:cNvSpPr>
            <a:spLocks noGrp="1"/>
          </p:cNvSpPr>
          <p:nvPr>
            <p:ph idx="1"/>
          </p:nvPr>
        </p:nvSpPr>
        <p:spPr/>
        <p:txBody>
          <a:bodyPr/>
          <a:lstStyle/>
          <a:p>
            <a:r>
              <a:rPr lang="en-US" dirty="0" smtClean="0"/>
              <a:t>Main Activity: Responsible for connecting to Facebook server.</a:t>
            </a:r>
          </a:p>
          <a:p>
            <a:r>
              <a:rPr lang="en-US" dirty="0" smtClean="0"/>
              <a:t>Pager Activity: Responsible for presenting views. </a:t>
            </a:r>
            <a:endParaRPr lang="en-US" dirty="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ffectLst/>
                <a:latin typeface="Arial" pitchFamily="34" charset="0"/>
                <a:cs typeface="Arial" pitchFamily="34" charset="0"/>
              </a:rPr>
              <a:t>  </a:t>
            </a:r>
            <a:r>
              <a:rPr lang="en-US" dirty="0" smtClean="0">
                <a:effectLst/>
                <a:latin typeface="Arial" pitchFamily="34" charset="0"/>
                <a:cs typeface="Arial" pitchFamily="34" charset="0"/>
              </a:rPr>
              <a:t>Fragments</a:t>
            </a:r>
            <a:endParaRPr lang="en-US" dirty="0">
              <a:effectLst/>
              <a:latin typeface="Arial" pitchFamily="34" charset="0"/>
              <a:cs typeface="Arial" pitchFamily="34" charset="0"/>
            </a:endParaRPr>
          </a:p>
        </p:txBody>
      </p:sp>
      <p:sp>
        <p:nvSpPr>
          <p:cNvPr id="5" name="Content Placeholder 4"/>
          <p:cNvSpPr>
            <a:spLocks noGrp="1"/>
          </p:cNvSpPr>
          <p:nvPr>
            <p:ph idx="1"/>
          </p:nvPr>
        </p:nvSpPr>
        <p:spPr/>
        <p:txBody>
          <a:bodyPr/>
          <a:lstStyle/>
          <a:p>
            <a:r>
              <a:rPr lang="en-US" dirty="0" smtClean="0"/>
              <a:t>User Info Fragments: Show the User info of </a:t>
            </a:r>
            <a:r>
              <a:rPr lang="en-US" dirty="0" err="1" smtClean="0"/>
              <a:t>logined</a:t>
            </a:r>
            <a:r>
              <a:rPr lang="en-US" dirty="0" smtClean="0"/>
              <a:t> in Facebook account.</a:t>
            </a:r>
          </a:p>
          <a:p>
            <a:endParaRPr lang="vi-VN" dirty="0"/>
          </a:p>
        </p:txBody>
      </p:sp>
      <p:pic>
        <p:nvPicPr>
          <p:cNvPr id="2" name="Picture 1"/>
          <p:cNvPicPr>
            <a:picLocks noChangeAspect="1"/>
          </p:cNvPicPr>
          <p:nvPr/>
        </p:nvPicPr>
        <p:blipFill>
          <a:blip r:embed="rId2"/>
          <a:stretch>
            <a:fillRect/>
          </a:stretch>
        </p:blipFill>
        <p:spPr>
          <a:xfrm>
            <a:off x="3256639" y="2420888"/>
            <a:ext cx="2630721" cy="411326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ffectLst/>
                <a:latin typeface="Arial" pitchFamily="34" charset="0"/>
                <a:cs typeface="Arial" pitchFamily="34" charset="0"/>
              </a:rPr>
              <a:t>  </a:t>
            </a:r>
            <a:r>
              <a:rPr lang="en-US" dirty="0" smtClean="0">
                <a:effectLst/>
                <a:latin typeface="Arial" pitchFamily="34" charset="0"/>
                <a:cs typeface="Arial" pitchFamily="34" charset="0"/>
              </a:rPr>
              <a:t>Fragments</a:t>
            </a:r>
            <a:endParaRPr lang="en-US" dirty="0">
              <a:effectLst/>
              <a:latin typeface="Arial" pitchFamily="34" charset="0"/>
              <a:cs typeface="Arial" pitchFamily="34" charset="0"/>
            </a:endParaRPr>
          </a:p>
        </p:txBody>
      </p:sp>
      <p:sp>
        <p:nvSpPr>
          <p:cNvPr id="5" name="Content Placeholder 4"/>
          <p:cNvSpPr>
            <a:spLocks noGrp="1"/>
          </p:cNvSpPr>
          <p:nvPr>
            <p:ph idx="1"/>
          </p:nvPr>
        </p:nvSpPr>
        <p:spPr/>
        <p:txBody>
          <a:bodyPr/>
          <a:lstStyle/>
          <a:p>
            <a:r>
              <a:rPr lang="en-US" dirty="0" smtClean="0"/>
              <a:t>Newsfeed Fragments: Posting status</a:t>
            </a:r>
          </a:p>
          <a:p>
            <a:endParaRPr lang="vi-VN" dirty="0"/>
          </a:p>
        </p:txBody>
      </p:sp>
      <p:pic>
        <p:nvPicPr>
          <p:cNvPr id="4" name="Picture 3"/>
          <p:cNvPicPr>
            <a:picLocks noChangeAspect="1"/>
          </p:cNvPicPr>
          <p:nvPr/>
        </p:nvPicPr>
        <p:blipFill>
          <a:blip r:embed="rId2"/>
          <a:stretch>
            <a:fillRect/>
          </a:stretch>
        </p:blipFill>
        <p:spPr>
          <a:xfrm>
            <a:off x="3131840" y="2276872"/>
            <a:ext cx="2883100" cy="4437112"/>
          </a:xfrm>
          <a:prstGeom prst="rect">
            <a:avLst/>
          </a:prstGeom>
        </p:spPr>
      </p:pic>
    </p:spTree>
    <p:extLst>
      <p:ext uri="{BB962C8B-B14F-4D97-AF65-F5344CB8AC3E}">
        <p14:creationId xmlns:p14="http://schemas.microsoft.com/office/powerpoint/2010/main" val="1999903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effectLst/>
                <a:latin typeface="Arial" pitchFamily="34" charset="0"/>
                <a:cs typeface="Arial" pitchFamily="34" charset="0"/>
              </a:rPr>
              <a:t>   Login Interface</a:t>
            </a:r>
            <a:endParaRPr lang="en-US" dirty="0">
              <a:effectLst/>
              <a:latin typeface="Arial" pitchFamily="34" charset="0"/>
              <a:cs typeface="Arial" pitchFamily="34" charset="0"/>
            </a:endParaRPr>
          </a:p>
        </p:txBody>
      </p:sp>
      <p:pic>
        <p:nvPicPr>
          <p:cNvPr id="2" name="Content Placeholder 1"/>
          <p:cNvPicPr>
            <a:picLocks noGrp="1" noChangeAspect="1"/>
          </p:cNvPicPr>
          <p:nvPr>
            <p:ph idx="1"/>
          </p:nvPr>
        </p:nvPicPr>
        <p:blipFill>
          <a:blip r:embed="rId2"/>
          <a:stretch>
            <a:fillRect/>
          </a:stretch>
        </p:blipFill>
        <p:spPr>
          <a:xfrm>
            <a:off x="3098108" y="1481138"/>
            <a:ext cx="2947784" cy="452596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1759</TotalTime>
  <Words>143</Words>
  <Application>Microsoft Office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.VnBahamasB</vt:lpstr>
      <vt:lpstr>Arial</vt:lpstr>
      <vt:lpstr>Lucida Sans Unicode</vt:lpstr>
      <vt:lpstr>Verdana</vt:lpstr>
      <vt:lpstr>Wingdings</vt:lpstr>
      <vt:lpstr>Wingdings 2</vt:lpstr>
      <vt:lpstr>Wingdings 3</vt:lpstr>
      <vt:lpstr>Concourse</vt:lpstr>
      <vt:lpstr> Facebook Clients – Android Group 3 Nghiem Viet Cuong Cao Xuan Ngoc Vu Tung Son Instructor: Tran Giang Son</vt:lpstr>
      <vt:lpstr>Introduction</vt:lpstr>
      <vt:lpstr>Facebook Client for Android </vt:lpstr>
      <vt:lpstr>Prerequisites</vt:lpstr>
      <vt:lpstr>App Architecture</vt:lpstr>
      <vt:lpstr>Activities</vt:lpstr>
      <vt:lpstr>  Fragments</vt:lpstr>
      <vt:lpstr>  Fragments</vt:lpstr>
      <vt:lpstr>   Login Interface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Tools</dc:title>
  <dc:creator>shweta</dc:creator>
  <cp:lastModifiedBy>Cao Xuân Ngọc</cp:lastModifiedBy>
  <cp:revision>243</cp:revision>
  <dcterms:created xsi:type="dcterms:W3CDTF">2013-06-10T14:51:25Z</dcterms:created>
  <dcterms:modified xsi:type="dcterms:W3CDTF">2016-03-25T07:07:48Z</dcterms:modified>
</cp:coreProperties>
</file>