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156"/>
  </p:normalViewPr>
  <p:slideViewPr>
    <p:cSldViewPr snapToGrid="0" snapToObjects="1">
      <p:cViewPr>
        <p:scale>
          <a:sx n="123" d="100"/>
          <a:sy n="123" d="100"/>
        </p:scale>
        <p:origin x="144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851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80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4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161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23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199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78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0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01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BACE-B127-1A41-BF8D-C3B3BE13F1C8}" type="datetimeFigureOut">
              <a:rPr lang="es-ES_tradnl" smtClean="0"/>
              <a:t>1/11/16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3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3929063" y="4143375"/>
            <a:ext cx="3871912" cy="285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7800975" y="2514600"/>
            <a:ext cx="971550" cy="16287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2800350" y="2514600"/>
            <a:ext cx="1128713" cy="165735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846909" y="4105707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8712774" y="2553566"/>
            <a:ext cx="32472" cy="264188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2043033" y="2514602"/>
            <a:ext cx="6722346" cy="162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701085" y="2471736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7765255" y="409012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5" name="Conector recto 44"/>
          <p:cNvCxnSpPr/>
          <p:nvPr/>
        </p:nvCxnSpPr>
        <p:spPr>
          <a:xfrm flipV="1">
            <a:off x="7096991" y="2542525"/>
            <a:ext cx="1604094" cy="27256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753916" y="248083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CuadroTexto 54"/>
          <p:cNvSpPr txBox="1"/>
          <p:nvPr/>
        </p:nvSpPr>
        <p:spPr>
          <a:xfrm>
            <a:off x="6382938" y="5268191"/>
            <a:ext cx="1285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/>
              <a:t>X </a:t>
            </a:r>
          </a:p>
          <a:p>
            <a:pPr algn="ctr"/>
            <a:r>
              <a:rPr lang="es-ES_tradnl" sz="1100" b="1" dirty="0" smtClean="0"/>
              <a:t>(</a:t>
            </a:r>
            <a:r>
              <a:rPr lang="en-AU" sz="1100" b="1" dirty="0" smtClean="0"/>
              <a:t>Distance from previous polygon)</a:t>
            </a:r>
            <a:endParaRPr lang="en-AU" sz="1100" b="1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03972" y="5160116"/>
            <a:ext cx="112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Z (depth)</a:t>
            </a:r>
            <a:endParaRPr lang="en-US" sz="1100" b="1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554737" y="2365399"/>
            <a:ext cx="737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Y </a:t>
            </a:r>
          </a:p>
          <a:p>
            <a:pPr algn="ctr"/>
            <a:r>
              <a:rPr lang="en-US" sz="1100" b="1" dirty="0" smtClean="0"/>
              <a:t>(width)</a:t>
            </a:r>
            <a:endParaRPr lang="en-US" sz="1100" b="1" dirty="0"/>
          </a:p>
        </p:txBody>
      </p:sp>
      <p:sp>
        <p:nvSpPr>
          <p:cNvPr id="59" name="CuadroTexto 58"/>
          <p:cNvSpPr txBox="1"/>
          <p:nvPr/>
        </p:nvSpPr>
        <p:spPr>
          <a:xfrm>
            <a:off x="8811814" y="2315392"/>
            <a:ext cx="727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>
                <a:solidFill>
                  <a:srgbClr val="C00000"/>
                </a:solidFill>
              </a:rPr>
              <a:t>Lout </a:t>
            </a:r>
            <a:r>
              <a:rPr lang="es-ES_tradnl" sz="1100" b="1" dirty="0" smtClean="0"/>
              <a:t>(160,0,0)</a:t>
            </a:r>
            <a:endParaRPr lang="es-ES_tradnl" sz="11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646247" y="4181043"/>
            <a:ext cx="926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>
                <a:solidFill>
                  <a:srgbClr val="C00000"/>
                </a:solidFill>
              </a:rPr>
              <a:t>Lin</a:t>
            </a:r>
            <a:r>
              <a:rPr lang="es-ES_tradnl" sz="1100" b="1" dirty="0" smtClean="0"/>
              <a:t> </a:t>
            </a:r>
          </a:p>
          <a:p>
            <a:pPr algn="ctr"/>
            <a:r>
              <a:rPr lang="es-ES_tradnl" sz="1100" b="1" dirty="0" smtClean="0"/>
              <a:t> (160,64, 65)</a:t>
            </a:r>
            <a:endParaRPr lang="es-ES_tradnl" sz="1100" b="1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454690" y="1999936"/>
            <a:ext cx="922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>
                <a:solidFill>
                  <a:srgbClr val="C00000"/>
                </a:solidFill>
              </a:rPr>
              <a:t>R</a:t>
            </a:r>
            <a:r>
              <a:rPr lang="es-ES_tradnl" sz="1100" b="1" dirty="0" smtClean="0">
                <a:solidFill>
                  <a:srgbClr val="C00000"/>
                </a:solidFill>
              </a:rPr>
              <a:t>out </a:t>
            </a:r>
            <a:r>
              <a:rPr lang="es-ES_tradnl" sz="1100" b="1" dirty="0" smtClean="0"/>
              <a:t>(160,228,0)</a:t>
            </a:r>
            <a:endParaRPr lang="es-ES_tradnl" sz="1100" b="1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458468" y="4243388"/>
            <a:ext cx="94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>
                <a:solidFill>
                  <a:srgbClr val="C00000"/>
                </a:solidFill>
              </a:rPr>
              <a:t>Rin </a:t>
            </a:r>
            <a:r>
              <a:rPr lang="es-ES_tradnl" sz="1100" b="1" dirty="0" smtClean="0"/>
              <a:t>(160,168,50)</a:t>
            </a:r>
            <a:endParaRPr lang="es-ES_tradnl" sz="1100" b="1" dirty="0"/>
          </a:p>
        </p:txBody>
      </p:sp>
    </p:spTree>
    <p:extLst>
      <p:ext uri="{BB962C8B-B14F-4D97-AF65-F5344CB8AC3E}">
        <p14:creationId xmlns:p14="http://schemas.microsoft.com/office/powerpoint/2010/main" val="11084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3929063" y="4143375"/>
            <a:ext cx="3871912" cy="285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7800975" y="2514600"/>
            <a:ext cx="971550" cy="16287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2800350" y="2514600"/>
            <a:ext cx="1128713" cy="165735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846909" y="4105707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Conector recto 15"/>
          <p:cNvCxnSpPr>
            <a:endCxn id="13" idx="0"/>
          </p:cNvCxnSpPr>
          <p:nvPr/>
        </p:nvCxnSpPr>
        <p:spPr>
          <a:xfrm flipH="1">
            <a:off x="3911203" y="2553566"/>
            <a:ext cx="4834043" cy="155214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4" idx="3"/>
          </p:cNvCxnSpPr>
          <p:nvPr/>
        </p:nvCxnSpPr>
        <p:spPr>
          <a:xfrm flipV="1">
            <a:off x="2882504" y="2514602"/>
            <a:ext cx="5882875" cy="1623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701085" y="2471736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7765255" y="409012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3"/>
          <p:cNvSpPr/>
          <p:nvPr/>
        </p:nvSpPr>
        <p:spPr>
          <a:xfrm>
            <a:off x="2753916" y="248083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CuadroTexto 58"/>
          <p:cNvSpPr txBox="1"/>
          <p:nvPr/>
        </p:nvSpPr>
        <p:spPr>
          <a:xfrm>
            <a:off x="8401859" y="2173053"/>
            <a:ext cx="72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/>
              <a:t>a</a:t>
            </a:r>
            <a:endParaRPr lang="es-ES_tradnl" sz="14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563850" y="4181043"/>
            <a:ext cx="531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/>
              <a:t>b</a:t>
            </a:r>
            <a:endParaRPr lang="es-ES_tradnl" sz="15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645504" y="4225205"/>
            <a:ext cx="531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/>
              <a:t>c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552511" y="2148571"/>
            <a:ext cx="531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/>
              <a:t>d</a:t>
            </a:r>
            <a:endParaRPr lang="es-ES_tradnl" sz="1500" b="1" dirty="0"/>
          </a:p>
        </p:txBody>
      </p:sp>
      <p:sp>
        <p:nvSpPr>
          <p:cNvPr id="4" name="Cerrar llave 3"/>
          <p:cNvSpPr/>
          <p:nvPr/>
        </p:nvSpPr>
        <p:spPr>
          <a:xfrm>
            <a:off x="8967355" y="2553566"/>
            <a:ext cx="249381" cy="16183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errar llave 24"/>
          <p:cNvSpPr/>
          <p:nvPr/>
        </p:nvSpPr>
        <p:spPr>
          <a:xfrm flipH="1">
            <a:off x="2411502" y="2606821"/>
            <a:ext cx="282017" cy="16183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2151892" y="3254430"/>
            <a:ext cx="426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b="1" dirty="0" smtClean="0"/>
              <a:t>h</a:t>
            </a:r>
            <a:r>
              <a:rPr lang="es-ES_tradnl" sz="1500" b="1" baseline="-25000" dirty="0" smtClean="0"/>
              <a:t>1</a:t>
            </a:r>
            <a:endParaRPr lang="es-ES_tradnl" sz="15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216736" y="3201175"/>
            <a:ext cx="426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b="1" dirty="0" smtClean="0"/>
              <a:t>h</a:t>
            </a:r>
            <a:r>
              <a:rPr lang="es-ES_tradnl" sz="1500" b="1" baseline="-25000" dirty="0"/>
              <a:t>2</a:t>
            </a:r>
            <a:endParaRPr lang="es-ES_tradnl" sz="1500" b="1" dirty="0"/>
          </a:p>
        </p:txBody>
      </p:sp>
      <p:sp>
        <p:nvSpPr>
          <p:cNvPr id="2" name="Cerrar llave 1"/>
          <p:cNvSpPr/>
          <p:nvPr/>
        </p:nvSpPr>
        <p:spPr>
          <a:xfrm rot="16200000" flipH="1">
            <a:off x="5742446" y="2544387"/>
            <a:ext cx="255861" cy="4046935"/>
          </a:xfrm>
          <a:prstGeom prst="rightBrace">
            <a:avLst>
              <a:gd name="adj1" fmla="val 8333"/>
              <a:gd name="adj2" fmla="val 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4572000" y="458533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/>
              <a:t>base</a:t>
            </a:r>
            <a:endParaRPr lang="es-ES_tradnl" b="1" dirty="0"/>
          </a:p>
        </p:txBody>
      </p:sp>
      <p:sp>
        <p:nvSpPr>
          <p:cNvPr id="21" name="Cerrar llave 20"/>
          <p:cNvSpPr/>
          <p:nvPr/>
        </p:nvSpPr>
        <p:spPr>
          <a:xfrm rot="5400000" flipH="1">
            <a:off x="5601475" y="-890384"/>
            <a:ext cx="255861" cy="6071945"/>
          </a:xfrm>
          <a:prstGeom prst="rightBrace">
            <a:avLst>
              <a:gd name="adj1" fmla="val 0"/>
              <a:gd name="adj2" fmla="val 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CuadroTexto 21"/>
          <p:cNvSpPr txBox="1"/>
          <p:nvPr/>
        </p:nvSpPr>
        <p:spPr>
          <a:xfrm>
            <a:off x="4300655" y="173493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B</a:t>
            </a:r>
            <a:r>
              <a:rPr lang="es-ES_tradnl" b="1" dirty="0" smtClean="0"/>
              <a:t>ase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80492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</Words>
  <Application>Microsoft Macintosh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10</cp:revision>
  <dcterms:created xsi:type="dcterms:W3CDTF">2016-10-23T17:35:53Z</dcterms:created>
  <dcterms:modified xsi:type="dcterms:W3CDTF">2016-11-01T19:25:01Z</dcterms:modified>
</cp:coreProperties>
</file>