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595"/>
  </p:normalViewPr>
  <p:slideViewPr>
    <p:cSldViewPr snapToGrid="0" snapToObjects="1">
      <p:cViewPr>
        <p:scale>
          <a:sx n="123" d="100"/>
          <a:sy n="123" d="100"/>
        </p:scale>
        <p:origin x="-392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ACE-B127-1A41-BF8D-C3B3BE13F1C8}" type="datetimeFigureOut">
              <a:rPr lang="es-ES_tradnl" smtClean="0"/>
              <a:t>23/10/16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36F1-6874-CE4C-ADBB-020E05B1AB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851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ACE-B127-1A41-BF8D-C3B3BE13F1C8}" type="datetimeFigureOut">
              <a:rPr lang="es-ES_tradnl" smtClean="0"/>
              <a:t>23/10/16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36F1-6874-CE4C-ADBB-020E05B1AB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806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ACE-B127-1A41-BF8D-C3B3BE13F1C8}" type="datetimeFigureOut">
              <a:rPr lang="es-ES_tradnl" smtClean="0"/>
              <a:t>23/10/16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36F1-6874-CE4C-ADBB-020E05B1AB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144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ACE-B127-1A41-BF8D-C3B3BE13F1C8}" type="datetimeFigureOut">
              <a:rPr lang="es-ES_tradnl" smtClean="0"/>
              <a:t>23/10/16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36F1-6874-CE4C-ADBB-020E05B1AB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ACE-B127-1A41-BF8D-C3B3BE13F1C8}" type="datetimeFigureOut">
              <a:rPr lang="es-ES_tradnl" smtClean="0"/>
              <a:t>23/10/16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36F1-6874-CE4C-ADBB-020E05B1AB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161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ACE-B127-1A41-BF8D-C3B3BE13F1C8}" type="datetimeFigureOut">
              <a:rPr lang="es-ES_tradnl" smtClean="0"/>
              <a:t>23/10/16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36F1-6874-CE4C-ADBB-020E05B1AB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723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ACE-B127-1A41-BF8D-C3B3BE13F1C8}" type="datetimeFigureOut">
              <a:rPr lang="es-ES_tradnl" smtClean="0"/>
              <a:t>23/10/16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36F1-6874-CE4C-ADBB-020E05B1AB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199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ACE-B127-1A41-BF8D-C3B3BE13F1C8}" type="datetimeFigureOut">
              <a:rPr lang="es-ES_tradnl" smtClean="0"/>
              <a:t>23/10/16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36F1-6874-CE4C-ADBB-020E05B1AB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478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ACE-B127-1A41-BF8D-C3B3BE13F1C8}" type="datetimeFigureOut">
              <a:rPr lang="es-ES_tradnl" smtClean="0"/>
              <a:t>23/10/16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36F1-6874-CE4C-ADBB-020E05B1AB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204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ACE-B127-1A41-BF8D-C3B3BE13F1C8}" type="datetimeFigureOut">
              <a:rPr lang="es-ES_tradnl" smtClean="0"/>
              <a:t>23/10/16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36F1-6874-CE4C-ADBB-020E05B1AB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019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ACE-B127-1A41-BF8D-C3B3BE13F1C8}" type="datetimeFigureOut">
              <a:rPr lang="es-ES_tradnl" smtClean="0"/>
              <a:t>23/10/16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36F1-6874-CE4C-ADBB-020E05B1AB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7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BACE-B127-1A41-BF8D-C3B3BE13F1C8}" type="datetimeFigureOut">
              <a:rPr lang="es-ES_tradnl" smtClean="0"/>
              <a:t>23/10/16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36F1-6874-CE4C-ADBB-020E05B1AB3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13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3929063" y="4143375"/>
            <a:ext cx="3871912" cy="2857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7800975" y="2514600"/>
            <a:ext cx="971550" cy="162877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 flipV="1">
            <a:off x="2800350" y="2514600"/>
            <a:ext cx="1128713" cy="165735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846909" y="4105707"/>
            <a:ext cx="128588" cy="10001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6" name="Conector recto 15"/>
          <p:cNvCxnSpPr/>
          <p:nvPr/>
        </p:nvCxnSpPr>
        <p:spPr>
          <a:xfrm flipH="1">
            <a:off x="8712774" y="2553566"/>
            <a:ext cx="32472" cy="264188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2043033" y="2514602"/>
            <a:ext cx="6722346" cy="162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8701085" y="2471736"/>
            <a:ext cx="128588" cy="10001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ángulo 11"/>
          <p:cNvSpPr/>
          <p:nvPr/>
        </p:nvSpPr>
        <p:spPr>
          <a:xfrm>
            <a:off x="7765255" y="4090120"/>
            <a:ext cx="128588" cy="10001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45" name="Conector recto 44"/>
          <p:cNvCxnSpPr/>
          <p:nvPr/>
        </p:nvCxnSpPr>
        <p:spPr>
          <a:xfrm flipV="1">
            <a:off x="7096991" y="2542525"/>
            <a:ext cx="1604094" cy="272566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2753916" y="2480830"/>
            <a:ext cx="128588" cy="10001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5" name="CuadroTexto 54"/>
          <p:cNvSpPr txBox="1"/>
          <p:nvPr/>
        </p:nvSpPr>
        <p:spPr>
          <a:xfrm>
            <a:off x="6382938" y="5268191"/>
            <a:ext cx="12852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b="1" dirty="0" smtClean="0"/>
              <a:t>X </a:t>
            </a:r>
          </a:p>
          <a:p>
            <a:pPr algn="ctr"/>
            <a:r>
              <a:rPr lang="es-ES_tradnl" sz="1100" b="1" dirty="0" smtClean="0"/>
              <a:t>(</a:t>
            </a:r>
            <a:r>
              <a:rPr lang="en-AU" sz="1100" b="1" dirty="0" smtClean="0"/>
              <a:t>Distance from previous polygon)</a:t>
            </a:r>
            <a:endParaRPr lang="en-AU" sz="1100" b="1" dirty="0"/>
          </a:p>
        </p:txBody>
      </p:sp>
      <p:sp>
        <p:nvSpPr>
          <p:cNvPr id="57" name="CuadroTexto 56"/>
          <p:cNvSpPr txBox="1"/>
          <p:nvPr/>
        </p:nvSpPr>
        <p:spPr>
          <a:xfrm>
            <a:off x="8403972" y="5160116"/>
            <a:ext cx="1127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Z (depth)</a:t>
            </a:r>
            <a:endParaRPr lang="en-US" sz="1100" b="1" dirty="0"/>
          </a:p>
        </p:txBody>
      </p:sp>
      <p:sp>
        <p:nvSpPr>
          <p:cNvPr id="58" name="CuadroTexto 57"/>
          <p:cNvSpPr txBox="1"/>
          <p:nvPr/>
        </p:nvSpPr>
        <p:spPr>
          <a:xfrm>
            <a:off x="1554737" y="2365399"/>
            <a:ext cx="737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Y </a:t>
            </a:r>
          </a:p>
          <a:p>
            <a:pPr algn="ctr"/>
            <a:r>
              <a:rPr lang="en-US" sz="1100" b="1" dirty="0" smtClean="0"/>
              <a:t>(width)</a:t>
            </a:r>
            <a:endParaRPr lang="en-US" sz="1100" b="1" dirty="0"/>
          </a:p>
        </p:txBody>
      </p:sp>
      <p:sp>
        <p:nvSpPr>
          <p:cNvPr id="59" name="CuadroTexto 58"/>
          <p:cNvSpPr txBox="1"/>
          <p:nvPr/>
        </p:nvSpPr>
        <p:spPr>
          <a:xfrm>
            <a:off x="8811814" y="2315392"/>
            <a:ext cx="727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b="1" dirty="0" smtClean="0">
                <a:solidFill>
                  <a:srgbClr val="C00000"/>
                </a:solidFill>
              </a:rPr>
              <a:t>Lout </a:t>
            </a:r>
            <a:r>
              <a:rPr lang="es-ES_tradnl" sz="1100" b="1" dirty="0" smtClean="0"/>
              <a:t>(160,0,0)</a:t>
            </a:r>
            <a:endParaRPr lang="es-ES_tradnl" sz="1100" b="1" dirty="0"/>
          </a:p>
        </p:txBody>
      </p:sp>
      <p:sp>
        <p:nvSpPr>
          <p:cNvPr id="60" name="CuadroTexto 59"/>
          <p:cNvSpPr txBox="1"/>
          <p:nvPr/>
        </p:nvSpPr>
        <p:spPr>
          <a:xfrm>
            <a:off x="7646247" y="4181043"/>
            <a:ext cx="926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b="1" dirty="0" smtClean="0">
                <a:solidFill>
                  <a:srgbClr val="C00000"/>
                </a:solidFill>
              </a:rPr>
              <a:t>Lin</a:t>
            </a:r>
            <a:r>
              <a:rPr lang="es-ES_tradnl" sz="1100" b="1" dirty="0" smtClean="0"/>
              <a:t> </a:t>
            </a:r>
          </a:p>
          <a:p>
            <a:pPr algn="ctr"/>
            <a:r>
              <a:rPr lang="es-ES_tradnl" sz="1100" b="1" dirty="0" smtClean="0"/>
              <a:t> (160,64, 65)</a:t>
            </a:r>
            <a:endParaRPr lang="es-ES_tradnl" sz="1100" b="1" dirty="0"/>
          </a:p>
        </p:txBody>
      </p:sp>
      <p:sp>
        <p:nvSpPr>
          <p:cNvPr id="61" name="CuadroTexto 60"/>
          <p:cNvSpPr txBox="1"/>
          <p:nvPr/>
        </p:nvSpPr>
        <p:spPr>
          <a:xfrm>
            <a:off x="2454690" y="1999936"/>
            <a:ext cx="9223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b="1" dirty="0">
                <a:solidFill>
                  <a:srgbClr val="C00000"/>
                </a:solidFill>
              </a:rPr>
              <a:t>R</a:t>
            </a:r>
            <a:r>
              <a:rPr lang="es-ES_tradnl" sz="1100" b="1" dirty="0" smtClean="0">
                <a:solidFill>
                  <a:srgbClr val="C00000"/>
                </a:solidFill>
              </a:rPr>
              <a:t>out </a:t>
            </a:r>
            <a:r>
              <a:rPr lang="es-ES_tradnl" sz="1100" b="1" dirty="0" smtClean="0"/>
              <a:t>(160,228,0)</a:t>
            </a:r>
            <a:endParaRPr lang="es-ES_tradnl" sz="1100" b="1" dirty="0"/>
          </a:p>
        </p:txBody>
      </p:sp>
      <p:sp>
        <p:nvSpPr>
          <p:cNvPr id="62" name="CuadroTexto 61"/>
          <p:cNvSpPr txBox="1"/>
          <p:nvPr/>
        </p:nvSpPr>
        <p:spPr>
          <a:xfrm>
            <a:off x="3458468" y="4243388"/>
            <a:ext cx="941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00" b="1" dirty="0" smtClean="0">
                <a:solidFill>
                  <a:srgbClr val="C00000"/>
                </a:solidFill>
              </a:rPr>
              <a:t>Rin </a:t>
            </a:r>
            <a:r>
              <a:rPr lang="es-ES_tradnl" sz="1100" b="1" dirty="0" smtClean="0"/>
              <a:t>(160,168,50)</a:t>
            </a:r>
            <a:endParaRPr lang="es-ES_tradnl" sz="1100" b="1" dirty="0"/>
          </a:p>
        </p:txBody>
      </p:sp>
    </p:spTree>
    <p:extLst>
      <p:ext uri="{BB962C8B-B14F-4D97-AF65-F5344CB8AC3E}">
        <p14:creationId xmlns:p14="http://schemas.microsoft.com/office/powerpoint/2010/main" val="110848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3929063" y="4143375"/>
            <a:ext cx="3871912" cy="2857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7800975" y="2514600"/>
            <a:ext cx="971550" cy="162877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 flipV="1">
            <a:off x="2800350" y="2514600"/>
            <a:ext cx="1128713" cy="165735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846909" y="4105707"/>
            <a:ext cx="128588" cy="10001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6" name="Conector recto 15"/>
          <p:cNvCxnSpPr>
            <a:endCxn id="13" idx="0"/>
          </p:cNvCxnSpPr>
          <p:nvPr/>
        </p:nvCxnSpPr>
        <p:spPr>
          <a:xfrm flipH="1">
            <a:off x="3911203" y="2553566"/>
            <a:ext cx="4834043" cy="155214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14" idx="3"/>
          </p:cNvCxnSpPr>
          <p:nvPr/>
        </p:nvCxnSpPr>
        <p:spPr>
          <a:xfrm flipV="1">
            <a:off x="2882504" y="2514602"/>
            <a:ext cx="5882875" cy="1623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8701085" y="2471736"/>
            <a:ext cx="128588" cy="10001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ángulo 11"/>
          <p:cNvSpPr/>
          <p:nvPr/>
        </p:nvSpPr>
        <p:spPr>
          <a:xfrm>
            <a:off x="7765255" y="4090120"/>
            <a:ext cx="128588" cy="10001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Rectángulo 13"/>
          <p:cNvSpPr/>
          <p:nvPr/>
        </p:nvSpPr>
        <p:spPr>
          <a:xfrm>
            <a:off x="2753916" y="2480830"/>
            <a:ext cx="128588" cy="10001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CuadroTexto 58"/>
          <p:cNvSpPr txBox="1"/>
          <p:nvPr/>
        </p:nvSpPr>
        <p:spPr>
          <a:xfrm>
            <a:off x="8401859" y="2159412"/>
            <a:ext cx="72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dirty="0"/>
              <a:t>d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7563850" y="4181043"/>
            <a:ext cx="5313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/>
              <a:t>c</a:t>
            </a:r>
            <a:endParaRPr lang="es-ES_tradnl" sz="1500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645504" y="4225205"/>
            <a:ext cx="5313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/>
              <a:t>b</a:t>
            </a:r>
            <a:endParaRPr lang="es-ES_tradnl" sz="15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552511" y="2148571"/>
            <a:ext cx="5313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dirty="0" smtClean="0"/>
              <a:t>a</a:t>
            </a:r>
            <a:endParaRPr lang="es-ES_tradnl" sz="1500" b="1" dirty="0"/>
          </a:p>
        </p:txBody>
      </p:sp>
      <p:sp>
        <p:nvSpPr>
          <p:cNvPr id="4" name="Cerrar llave 3"/>
          <p:cNvSpPr/>
          <p:nvPr/>
        </p:nvSpPr>
        <p:spPr>
          <a:xfrm>
            <a:off x="8967355" y="2553566"/>
            <a:ext cx="249381" cy="16183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Cerrar llave 24"/>
          <p:cNvSpPr/>
          <p:nvPr/>
        </p:nvSpPr>
        <p:spPr>
          <a:xfrm flipH="1">
            <a:off x="2411502" y="2606821"/>
            <a:ext cx="282017" cy="16183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CuadroTexto 9"/>
          <p:cNvSpPr txBox="1"/>
          <p:nvPr/>
        </p:nvSpPr>
        <p:spPr>
          <a:xfrm>
            <a:off x="2151892" y="3254430"/>
            <a:ext cx="426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500" b="1" dirty="0" smtClean="0"/>
              <a:t>h</a:t>
            </a:r>
            <a:r>
              <a:rPr lang="es-ES_tradnl" sz="1500" b="1" baseline="-25000" dirty="0" smtClean="0"/>
              <a:t>1</a:t>
            </a:r>
            <a:endParaRPr lang="es-ES_tradnl" sz="1500" b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9216736" y="3201175"/>
            <a:ext cx="426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500" b="1" dirty="0" smtClean="0"/>
              <a:t>h</a:t>
            </a:r>
            <a:r>
              <a:rPr lang="es-ES_tradnl" sz="1500" b="1" baseline="-25000" dirty="0"/>
              <a:t>2</a:t>
            </a:r>
            <a:endParaRPr lang="es-ES_tradnl" sz="1500" b="1" dirty="0"/>
          </a:p>
        </p:txBody>
      </p:sp>
    </p:spTree>
    <p:extLst>
      <p:ext uri="{BB962C8B-B14F-4D97-AF65-F5344CB8AC3E}">
        <p14:creationId xmlns:p14="http://schemas.microsoft.com/office/powerpoint/2010/main" val="180492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40</Words>
  <Application>Microsoft Macintosh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8</cp:revision>
  <dcterms:created xsi:type="dcterms:W3CDTF">2016-10-23T17:35:53Z</dcterms:created>
  <dcterms:modified xsi:type="dcterms:W3CDTF">2016-10-23T21:25:42Z</dcterms:modified>
</cp:coreProperties>
</file>