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B6774-580A-4725-AB7E-4B42607D63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708B5-66C0-4289-808F-DB1F14281B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45D16EB-984E-43F7-83A1-61706F5A2E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238C21C-11FF-4399-8B83-2FA234119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0FE5D3F-F60B-447E-AB05-E9F674D81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AD60FAA-6630-4A3C-BE99-7758A7AD2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D3C9765-B47D-4CA5-872E-C2ADEB0659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6784631-7925-405C-B16A-52FA47DA0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101E67D-F3B0-4A40-8D9C-C747ADFAB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2AFFF4A-9587-4797-9346-47012F76D9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7D3E6FA-CCBE-4658-9D66-9D3818AC7D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C78D0BC-40F3-41EB-9F7B-8926BAD1F6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04D30-8698-4B4A-B9DA-AA4491164A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4532CD6-4917-4EAC-9DA4-19358B08A7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BFCDF25-A635-4C56-B334-FA3C91543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FF61B73-8E69-41E5-A560-605198D518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01D2DE1-3A18-4538-AE81-81AB795898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BA71928-24F1-4CAE-B945-6F16A0AAF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1BD51A3-4649-4351-8E19-EBBB6A3247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848C008-5719-45BA-BB42-40C081B574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368829E-D4EC-4B1B-94DE-21027EE90E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1C11ED2-A7B4-44F1-8F53-EE3DE6C734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F34D791-4C20-4448-98B7-2D7500550A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6E9F5-B3DA-4FB3-B649-872D769840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C68F60E-FFA0-4F4C-ACDB-B8EAB1E1E1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4084CC9-E68B-4F6F-B41B-00CD509FAD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CD0C360-66A2-48DC-B8D0-EA23A2AEA3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E7D9415-CD2D-4F4F-AC0C-4D9D59E0E9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A6238CB-D7D3-41AE-BCF7-5E8FA9855D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DD293E9-5E7C-4C26-8E0F-044229F52B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F8E5D64-35D9-45A9-8652-16786F25A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EC4BD3F-0F24-4A66-A9D4-063BDA598D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F9179DC-08BD-41E1-A7D5-79A6E5177B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59414F8-01A3-4A4E-B8AA-D8FF942BEE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10C8C-EAD3-4B52-9ED3-65B493802C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3B02C49-6C1A-489C-82A6-EC4FFCB31E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4775003-FC61-4F3A-B58A-B19226285A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C68B8EF-E5D1-445E-9E1C-887C641D19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26A8B6-BD1E-45C1-9433-C2E7844532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9CBE90-40CE-4F37-9455-EF7F56E2C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6E8784-A8DC-4401-9F17-2655554ED4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5B642-7E71-40A8-AF5D-A12A7503E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4750E2-95DD-4563-A418-AEF6E44C2F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9ADBC-25DB-459B-8D57-F8FBA77C8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179F0-A8DE-4777-A1DC-616C94E9A9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9D52F-91C6-4C40-93B1-69FA278CD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310160-FC5E-46F4-90CE-3DFD5BCDF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68935-88C4-43DF-B6B4-C02AC8B6CE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02F90-3864-4D45-BA85-9EED13C892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7A20CD-8B00-44D3-A7B0-5524E3A0EA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CBD971-CEE8-4EB2-B211-B1C14FEBF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A54A60-C59C-41C0-8C25-429C92D88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6B77F8-D7A8-4DCD-9A93-FB6BEE02C7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CEFCD3-B265-4CF7-8F42-AA6B30AA73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3C505B-DDF3-42CC-BA0F-B7B5DED81C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B3EDA-F00A-4D7C-B98A-695354D01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33A75B-306C-4F78-9CC8-F83ED900BC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DFEF00-F694-42B9-8D97-22AFCB49C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E249E9-439B-4442-B640-CDAC9D65B7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1788CC-2C67-4A97-AAE5-5E871822E8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FB0F05-4315-4628-BC28-3F9795AEA9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D2FA27-8E21-4931-ADF7-CFE883F16F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FFDF3E-753D-466C-8561-29F2380113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F81EA9-5350-49D5-93CE-4FB133C80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BF81D0-2459-43C0-84F6-8A83B2757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B5A7D6-85B9-4733-AEBB-DB04134E2B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DE91E-6B77-47F6-BFEA-C318D367F8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D9220E-A684-4D03-BB65-0D9DA625EE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A6F5C8-F26A-4988-92B0-6B0B2815BB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2E8346-9A8A-429B-B8B8-89A8626F6F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BAD9CE-15DE-42E7-9527-9AB902607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10DBA2-2A1C-46BA-8585-9826798A7C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178D1A-227F-4422-B63A-461D5BF8D8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55812F-FB4F-4646-8509-3F28123B70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C742A8-22C3-4114-9112-D2FD74D715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205F86-10D4-4368-92F4-05F001C01B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765AEA2-4A46-4017-8634-31827B5985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9F49C9-5205-415B-9218-75BBC7C376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64B7E6-3C29-4DA8-8FB0-186DDD0BD9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C758F59-3B3C-4AAC-A723-A7F3B9239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CCAEA5-1F22-44CF-9ECF-FED19723B0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D8C217-7B19-4AEF-98D4-8FE0C251B5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A1A4A9-8A05-46D4-8D77-6FD407D85B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0F9F74-456A-4CFC-AFA8-AB107FAEA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39B33C9-303A-47A4-B112-9B9511F18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BDC640-19C8-472F-A274-BE9D576D55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2573635-A571-4B66-8D8C-B3DEADA7F3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7AA4027-AD9A-4DC4-A443-937DD9086A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18E402-10AE-42B4-BFA3-793CC384EA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CF397B-AF7E-4173-A3CE-FC1CBD7866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B6CC78-0BE9-4E20-BBD9-473510C2F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4D0A6A-6A39-4707-BF52-B936DAEAB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CBAF3AE-6512-46FD-8320-7C0589493A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5694A3D-E228-4383-A063-72988377E1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151A34-8E30-4829-98CB-D7A5DA7F7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705430E-27A0-4AEF-858D-641A42FB19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DE016E-9CF8-4A83-8FAE-27C96DC88B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146BED7-1DC0-43B1-8923-0E881FC37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8CDD7F7-FE99-465D-9471-D7C564FDDF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0D5EC9-BC77-4AA6-BC1F-8072125EE8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1A5AC4-105F-4E83-80FA-5DC6DACD99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65AE7B-3231-4F64-AF06-308F521AA5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F04B7B-A0F6-4D8A-B319-6D7716204E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11F5123-1979-48DD-888F-92F8169970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3235D0-140D-4FCD-86D2-436C5289C1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57C5AD-882D-407F-AC6E-279CFA2F2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3E3736F-81C9-4062-A411-3755536871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F8BB090-B5A3-4522-B61E-0F20A44F9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220E1C0-0ACC-4312-AAC1-875B3A984B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836C0BE-106A-425B-BEB8-4C61ED2BF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C978F-4D12-4629-B5F8-B6DF04FB4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3A1E2FF-AC44-4ABA-982E-D2A47683F8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A535994-33AB-4547-BB29-779F6C848D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4C9DF9-1104-494E-B413-038AFA5DFF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56B046-7993-4B4B-87DC-6C720A5B31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F1817AD-B763-4898-A1DC-BE2CEE0C74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E7D711E-7AB4-4DB1-81AE-E7A8BE8C83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5EA51D3-B38A-4226-94E0-610346D3D3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0788E43-652E-4260-AB20-D4694F5277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F4F608D-4633-4D8A-A026-CAE8A6E305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4BB94CC-FC74-4CF0-9887-47A0864501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6DD39-A2AC-4601-BCAF-2D9A2F7D9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2C79E5A-FFC7-4FC1-8B83-76079D5163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3DC4660-02C9-4727-B61B-85227BA34D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B13DE8-90D8-4D3D-BD1B-BAA6247E3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2A26638-0344-4790-A2DC-ED61BFA108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59567BF-9539-4D4E-8C33-7648538414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35B61FA-E87F-4781-96B3-5C22F8649D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3A4B3D8-9217-4750-9B5E-106B1D00CC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61366AD-FF5B-4D2C-9B22-65DD6FD6A6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1BCB9CF-3C08-41F5-91E1-09E28AE688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736A65E-90B4-4C44-880C-D149A4462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6760" cy="188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616339-5F01-4686-B7B2-C8EEFD392489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6760" cy="4467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29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A646B6-AC44-45DA-8AC7-61137DC0F6F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dt" idx="30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Num" idx="32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81F204-04FF-4F7E-9503-E62A180F136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dt" idx="33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5A8BFB-EBDD-4C5A-A535-D7D0DE46F1B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DEFEB9-ACC3-4E42-ADBC-F9E8045FBCE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EF16E7-6FA3-4CD1-9E20-158D4DEE3E5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E90126-E718-49A3-8080-E99D4D29FCD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14F992-FAA3-4E86-8282-60B8E167BB4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FD07C5-81C6-496C-ACF0-58666E56DF5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23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B0E5CB-DF99-440B-835C-5C6BAFA8806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24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 flipV="1">
            <a:off x="0" y="-3600"/>
            <a:ext cx="10076760" cy="10767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6"/>
          </p:nvPr>
        </p:nvSpPr>
        <p:spPr>
          <a:xfrm>
            <a:off x="720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845F70-6305-4B1C-86B8-86BB5F32EF3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27"/>
          </p:nvPr>
        </p:nvSpPr>
        <p:spPr>
          <a:xfrm>
            <a:off x="540000" y="5130000"/>
            <a:ext cx="23367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6760" cy="32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芯片设计和</a:t>
            </a: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verilog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入门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6760" cy="11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用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verilog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实现状态机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存储器：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状态转换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always @(posedge clk) state &lt;=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输出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assign ctrl = state ...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例子：闪灯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一位状态，不停切换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4343040" cy="3619080"/>
          </a:xfrm>
          <a:prstGeom prst="rect">
            <a:avLst/>
          </a:prstGeom>
          <a:ln w="0">
            <a:noFill/>
          </a:ln>
        </p:spPr>
      </p:pic>
      <p:pic>
        <p:nvPicPr>
          <p:cNvPr id="486" name="" descr=""/>
          <p:cNvPicPr/>
          <p:nvPr/>
        </p:nvPicPr>
        <p:blipFill>
          <a:blip r:embed="rId2"/>
          <a:stretch/>
        </p:blipFill>
        <p:spPr>
          <a:xfrm>
            <a:off x="5257800" y="2057760"/>
            <a:ext cx="457164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: 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红绿灯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状态：绿黄红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转换：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根据时间来改变状态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输出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车的信号灯的颜色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行人道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可以结合行人的存在或者按键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 1/4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回顾：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执行一系列的指令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用流水线来提供执行效率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每个指令用多个周期来完成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我们要设计每个指令用几个步骤 （步骤对应的是状态）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每个步骤里干什么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模块：状态，存储，计算逻辑，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接口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 2/4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1436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add t3, t2,t1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1. PC=PC+4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去从指令内存读取指令（下一周期能用）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2.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解析指令，读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t1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 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选择寄存器的两个输出连到加法器上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加法器的输出连到寄存器输入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写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t3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寄存器（下周期有效）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主要模块：指令内存（读），寄存器（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读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写），两个加法器，几个选择器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 3/4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1436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beq t1, t2, 0x80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1. PC=PC+offset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去读取指令（下一周期能用）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2.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解析指令，读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t1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  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选择寄存器的两个输出连到加法器上，告诉它做减法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加法器的输出连到寄存器输入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根据结果，存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offset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或者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0x80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主要模块：指令内存（读），寄存器（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读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1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写），加法器，加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减，存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offset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Microsoft YaHei"/>
              </a:rPr>
              <a:t>，几个选择器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 4/4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143640" cy="427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核心逻辑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状态：读指令，执行指令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额外存储：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pc_offset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状态转换：很简单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控制：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read_instr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write_reg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branch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write_pc_offset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sub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alu2_select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例子：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MMU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逻辑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走三层页表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芯片设计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几个周期，每个周期干什么，哪些额外状态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瓶颈在读页表（我们先简化为每次读要一个周期）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三个周期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各读一下内存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其他的逻辑根据读内存来安排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芯片种类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589680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FPGA,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模拟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传感器，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RF,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功率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IGBT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MOSFET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数字芯片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/>
          <p:nvPr/>
        </p:nvSpPr>
        <p:spPr>
          <a:xfrm>
            <a:off x="50328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CMOS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技术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基础部件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三极管：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PMOS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NMOS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半导体生产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画图到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HDL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最终都是三极管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,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组合来实现各种逻辑门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如何连接三极管来实现希望的功能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图灵完整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HDL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Verilog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VHDL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语言支持多层次的描述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语言都是抽象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行为描述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RTL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描述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gate-level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基本上不会直接用三极管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FPGA vs. ASIC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底层是可配置的逻辑模块和寄存器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同样用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verilog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芯片生产后可以通过下载一个设计来实现不同的功能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常规设计方法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932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能够生产成三极管的描述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synthesize)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限制允许的模式来提高设计的效率和降低测试的难度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用一个时钟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时序和组合逻辑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所有逻辑都是按照这个时钟来安排的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设计：每个时钟周期里干什么，每件事用几个周期干完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步骤的状态，存储的状态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每个步骤计算什么，存什么，接什么（经常繁琐）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状态机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跟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软件最大的区别：模块都是并行的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我们的正常逻辑是串行的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状态的转变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: f(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状态，输入）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输出：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f(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状态，输入）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例子：红绿灯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5943600" y="2057400"/>
            <a:ext cx="3252240" cy="23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verilog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最早也是最常见的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HDL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多层次描述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部分可合成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模块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module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wire, reg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assign, &lt;=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initial, always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4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使用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verilog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工具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720" cy="34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iverilog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vvp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gtkwave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(synthesis tools)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2024-01-05T23:16:03Z</dcterms:modified>
  <cp:revision>47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