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624A8B-037B-4EBC-914D-00CD52E2D4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BDB974-8AEF-4764-B414-81E5D9742F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C098AE-F7A0-4E01-9B5E-E3BD402A0E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445693-6F6F-4AC6-98EA-6D462D504B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9906D8-7ADE-4433-9CBE-66E59F5A27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4B0408-2099-4021-80B7-8D7AD86875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9171F7-932D-43D4-A5F0-C05F42BD7A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048E08-CF42-4EC3-900B-CD192014B2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C067F6-A8C7-4F3C-A8B3-BB98318757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DD9A0B-7C73-480A-8481-4437473929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50430F-E384-4292-A912-F8F99DBDA9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CC179C-FFA9-4C7A-AF88-7D3BCE5E93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875312-549A-4648-9125-86D3B506C2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52807F-8CEE-4A07-B0F6-841D89FA56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A69FE8-8705-446B-A3D6-3656FD3648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69A575-393A-4E4E-9F10-4C3586BF4D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088FDE-2795-4F7F-AA62-B39979D3EE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4F79F3-641D-46E2-8658-FFAEE85F4D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8D76ED-5CF3-4A72-96FA-C0FDD0C467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5AA3D3-4926-4090-949D-E8C8011A55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F547E1-7EBE-48B7-8B81-0FEA4C8390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74AAE4-0613-43DE-ABF5-920265B31D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AD8469-5486-4054-A790-F4F50D7689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97657A-C1F6-45F4-B4CC-C3325F728E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CC55DC-3333-48B7-BDAD-89B9A754F8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C7A75D-F871-4881-AA7C-E9D18006F5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394462-C5D0-42B3-9FEC-4CE495C515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76F130-51CD-4A51-8A41-C10512B8C1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924017-2A6C-45D5-90C8-16B3032113E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A19853-706B-4A48-B6A4-857EC44820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35CEFB2-238B-4584-AB73-F5BFD6E128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7E238A9-A87D-42E1-9664-B9E4A97091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472015D-235F-4FDD-8FB5-8F5D8606BC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BE9609-69AE-422A-922F-E622C30FA3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12196A-F014-4C17-80EC-E1C9DB317F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E874D2-32A4-48CC-9B10-D34FDF0FD6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E129B95-F11C-4F6C-B6DD-1EBD164907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A2C3648-61F3-49AF-8519-BE6FE94300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16AEFDF-81F2-4362-8E84-E0290DFF75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A005B5-5D17-44E4-890D-99BB104067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FD6337-3A93-4B8D-BFA1-CE73F19B95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CA65F9B-EBAD-4837-816A-7852B97D64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585BA6C-6941-47E0-8A27-E1C13B401F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3D53E35-B4B4-4B9C-8033-D974E84F45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78AAB-E8F4-427F-A54F-701457963F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543CF24-43A0-4C10-A840-C636FCCF6D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41FE9BB-8783-4484-9166-A4DDBB4FC0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52120B3-791E-4495-B91F-5F992A2F81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04301FE-A7D4-4D95-96C7-0531DB1D3B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3BEB3B9-0F9D-4D1C-BADE-3AA4E433EC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4A596A8-CDF0-4370-A9EF-E6A8DEFAAF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9710463-5108-434B-82C3-E91E82BB17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A4248F5-2641-431A-8D39-06BE6EE636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3A36DCF-C8D4-4F85-9371-1D8A263DEB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5564C2C-71CF-43FD-A151-5031C39C33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925FEB-AE76-460B-B4CA-D340BD731E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56F92D7-AB73-4560-87DC-CD5742133E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697AAFA-B3F6-4731-AE64-C33D111D36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B5AEF33-89E6-4D85-8840-CCF890E57A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45ACF13-E90F-414A-8C7B-78D690C645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B1D890F-8B78-450B-AE0B-7CED7E786E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94CBC1E-47E4-4FEA-8AC8-65398ABDA5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EF25BED-982B-4D21-822B-ABD38C72FE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5D3D165-1AD6-44AB-A947-58694671A4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CF4EB27-918A-41B1-B325-356128703C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F5B2D2E-2EEB-42F2-A492-F1AE0EF89F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E73EA0-FBAF-45F8-B4C9-4B5F624591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5E2BBDD-4557-4496-8F31-C84DAFF05E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1E7FCE9-8A07-4C67-A783-96CBA58AF2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2417CC7-9D7A-4574-9D8D-6820B97A2A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5446B9F-E462-4194-AC8A-C5B99D69C6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C6C68E0-6A6A-4ACA-89F4-D3CCA2F1E2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A52BA68-BEF3-4544-84C7-BF7D1437BC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E729C8B-A106-4775-85EF-BB3905F166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FB882F8-FE85-47BC-A043-820792C03D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F63CBD0-97CC-4238-83E9-9BDCDD1D69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3ACA732-EAEA-42E9-8957-2EFC92166A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8A1F85-812C-408F-A55A-144937DA20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913649D-A388-4736-9CF9-AD44B26738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9C8EE32-9D20-48FD-9C50-71491B9354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031D4F7-D137-420D-BF52-482E435A8C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CD58344-29F7-47B3-A0AF-5B904A4F98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006DC4E-2A3F-4260-9ADE-93B7BB72EC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253679-0474-4DF5-AFF8-C01699B7E9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8920" cy="18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2712E3-8F1B-4602-87AF-78E9C0D0910B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8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4127FE-D917-45DE-9762-70AA88BAFF5B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17F73C-F44F-4D3C-87F3-88D21EA39BB9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B19260-29F1-473B-BCE1-17D9586C2F4A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14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BC1EF0-16AF-4452-B972-37F3B17E530D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17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19400A-A551-4647-9082-5A84A0B517AF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 idx="18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 idx="20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8F7C6D-D65E-4364-917E-E09D3C388DEF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dt" idx="21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RISC-V </a:t>
            </a:r>
            <a:r>
              <a:rPr b="0" lang="zh-CN" sz="6000" spc="-1" strike="noStrike">
                <a:solidFill>
                  <a:srgbClr val="04617b"/>
                </a:solidFill>
                <a:latin typeface="Source Sans Pro Light"/>
              </a:rPr>
              <a:t>中断处理 （</a:t>
            </a: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interrupt handling</a:t>
            </a:r>
            <a:r>
              <a:rPr b="0" lang="zh-CN" sz="6000" spc="-1" strike="noStrike">
                <a:solidFill>
                  <a:srgbClr val="04617b"/>
                </a:solidFill>
                <a:latin typeface="Source Sans Pro Light"/>
              </a:rPr>
              <a:t>）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892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dbf5f9"/>
                </a:solidFill>
                <a:latin typeface="Source Sans Pro"/>
              </a:rPr>
              <a:t>2023/12/15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中断处理 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2/2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中断回归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: mret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mstatus.mie ← mstatus.mpie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pc ← mepc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计时器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两组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I/O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寄存器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mtimel , mtimeh: 64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位时间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mtimecmpl , mtimecmph: 64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位比较时间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mtime&gt;=mtimecmp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就会产生时间器中断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ISR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要重新设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mtimecmp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模拟器实现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CSR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Zicsr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模拟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CLINT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：计时器中断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指令执行的各种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exception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检测和中断处理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mret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wfi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测试代码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457200" y="1540800"/>
            <a:ext cx="5749560" cy="325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li x8 , 0x11200000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auipc t4 , 0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addi t4 , t4 , 0x20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csrrw t5 , mtvec , t4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ecall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  <a:ea typeface="Cascadia Mono"/>
              </a:rPr>
              <a:t>DONE</a:t>
            </a:r>
            <a:r>
              <a:rPr b="0" lang="en-US" sz="950" spc="-1" strike="noStrike">
                <a:solidFill>
                  <a:srgbClr val="0000ff"/>
                </a:solidFill>
                <a:latin typeface="Cascadia Mono"/>
                <a:ea typeface="Cascadia Mono"/>
              </a:rPr>
              <a:t>: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  <a:ea typeface="Cascadia Mono"/>
              </a:rPr>
              <a:t>	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li x5 , 10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sw x0 , 0x0(x8)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li x5 , 1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sw x0 , 0x0(x8)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  <a:ea typeface="Cascadia Mono"/>
              </a:rPr>
              <a:t>ISR</a:t>
            </a:r>
            <a:r>
              <a:rPr b="0" lang="en-US" sz="950" spc="-1" strike="noStrike">
                <a:solidFill>
                  <a:srgbClr val="0000ff"/>
                </a:solidFill>
                <a:latin typeface="Cascadia Mono"/>
                <a:ea typeface="Cascadia Mono"/>
              </a:rPr>
              <a:t>: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csrrs t3 , mcause , zero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csrrs t2 , mepc , zero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addi t2 , t2 , 4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csrrw t1 , mepc , t2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  <a:p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	</a:t>
            </a:r>
            <a:r>
              <a:rPr b="0" lang="en-US" sz="950" spc="-1" strike="noStrike">
                <a:solidFill>
                  <a:srgbClr val="000000"/>
                </a:solidFill>
                <a:latin typeface="Cascadia Mono"/>
              </a:rPr>
              <a:t>mret</a:t>
            </a:r>
            <a:endParaRPr b="0" lang="en-US" sz="950" spc="-1" strike="noStrike">
              <a:solidFill>
                <a:srgbClr val="000000"/>
              </a:solidFill>
              <a:latin typeface="Cascadia Mono"/>
              <a:ea typeface="Cascadia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概括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中断是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的非正常跳转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正常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执行指令之外的机制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中断的用处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I/O: 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不用靠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polling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去等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Interprocessor communication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system call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fault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操作系统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(operating system)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和驱动（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driver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）使用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Linux device driver</a:t>
            </a: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的中断处理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可以要求处理中断：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request_irq(irq_no , handler , ...)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中断处理程序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handler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（）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典型的并行处理：要注意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concurrency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读写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I/O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寄存器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实际的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device driver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都会分两部分：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top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bottom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常见的中断处理模式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纯通知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计时器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直接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I/O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PIO)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例如：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RS232/8250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串口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直接读写数据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例如网卡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网卡负责数据传输，中断是通知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DMA: direct memory access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I/O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设备负责把数据读写到内存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不经过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通过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CSR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来设置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简化的例子：网卡发包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驱动把要发送的包在内存里准备好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通过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CSR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告诉网卡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网卡会用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DMA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去读包的信息然后发包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中断来通知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DMA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的完成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驱动可以把发送好的包的信息删除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有下一个包要发送的就让网卡用同样的方式发包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RISC-V </a:t>
            </a: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中断模型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中断种类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控制和状态：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CSRs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中断处理：中断处理程序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(ISR)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从中断回来：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mret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其他：不同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状态，多层中断，中断优先级，等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RISC-V</a:t>
            </a: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中断种类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中断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计时器，软件，外部，局部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指令执行意外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(exception/trap)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不存在的指令，非法地址，等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ecall,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ebreak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中断相关状态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CSRs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mstatus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mie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interrupt enable), mpie, mpp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mip: mtip, msip, meip, lip0-15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mie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mtie, msie , meie, lie0-15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mcause: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中断的类型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mepc: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存储的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mtvec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：中断处理程序的地址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可以向量模式）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中断处理 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1/2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执行完一个指令后，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会检测看是否要处理中断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判断标准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(mstatus.mie &amp;&amp; mie.mtie &amp;&amp; mip.mtip) || exception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处理流程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mstatus.mpie ← mstatus.mie , mstatus.mie ← 0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mcause ←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中断类型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mepc ← pc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pc ← mtvec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2023-11-23T15:07:33Z</dcterms:created>
  <dc:creator/>
  <dc:description/>
  <dc:language>en-US</dc:language>
  <cp:lastModifiedBy/>
  <dcterms:modified xsi:type="dcterms:W3CDTF">2023-12-15T22:02:28Z</dcterms:modified>
  <cp:revision>25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