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03BD48-6E99-405F-890F-7A223E0709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8A5B45-178F-40CA-9AFE-C58FDAAC69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65EAE4-08B2-42DA-9FC5-0CA4CE5454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85A9E8-C9BF-4D51-952B-08C0DAC4BF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FD7381-DE2F-4CCF-B4E7-862543FC11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EE951C-8FE4-4234-BAC8-ADB8BDBF92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C35DEB-5B5F-47D2-B1F0-4F92EE373C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F2E042-E0A8-4AD6-998E-FAE6BF4A45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F4CB65-0609-4A38-A066-DDE7170746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50740D-4DD5-4C31-AE6B-58698025DB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10978C-0F05-4F17-9DD2-CBCAA6DE7B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C38C86-4695-4A11-A1C1-FEC8C99D5F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E510EF-95F8-427D-BD71-86E0948748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99256F-BAFC-40F8-8908-3E2F2ADF2A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81CC30-2F55-4D5A-A5BC-7056D62C4E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09D31A-D7EC-4B8B-BE07-59E8332298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BF1324-F11B-4A78-9688-28F2CC2E1D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E26501-CFF4-439D-9E7C-FD6B29D1DB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69DAD2-21F9-403C-94AE-1FFC7E07ED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80FBA7-AC73-4CAC-AA35-D14528D517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AE0E73-1B22-48C5-880E-CF834969D6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784DFC-791F-4ED1-B2DF-23627BC78D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53A68E-96CF-4F4F-A3B9-67116867C9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8B43C2-AC44-4476-97E1-84244225DD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20D8FC-99F8-49B8-AC0B-630081ACB0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FC7CE4-A57E-40B5-A219-4EB3C853B0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F379B2-9075-4AFF-AB13-DB99B011EA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68BA5B-C136-4B4D-9CA5-2FB2B61AF4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94C9B2-C2EC-426F-A1C7-4BD8C5DE80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1608CA-80CD-4CC3-B496-F2D1F5CB66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59D683-54D3-4C6A-9406-87AB0832F2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3E0FBAB-8425-40A4-A52F-4EB9FCAE1D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F50756A-F6D7-438A-A1ED-CC7013AAE4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4A22FD-B8D9-4516-8786-67CFFDF91C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C0EA467-A93F-4407-B2CF-5465D8F672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826733F-46D5-48B3-8C08-A64E462C67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7EB28C1-B856-4931-9B60-773C105935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F89906F-123C-4FBA-8914-C95697C954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7CC4377-3DBA-4153-8EDC-BDF9566CF7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7EEB94A-7F60-4E0A-BF83-DE299FB99C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3897FC-2FB0-4B68-A507-8F0663765D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569A8D-52FB-425C-B2DF-32523DA8CD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98EB0E3-8DC3-452E-9589-D983581317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6CF523F-2EB4-4C0D-AC83-E7E1230FF6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548356-10C9-401B-BB00-CB732A3EC5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7794ED6-20CC-4FFB-95CA-5B3A09BF43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CAF2ABA-CB92-46B2-9FEA-6ED9F21231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8860D13-01DD-44C2-AF44-193D6ADB5B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2AD2633-FB2F-48EB-AA6E-D1428D2EF2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F3F8F57-B7E7-4277-A13C-775ACF7E9E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FEE531D-F9CC-4B97-9F33-DC085F0992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A023E5D-F10C-4861-A463-438BC401B4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E4E8263-EA8A-4FA5-B6F6-B30984EE47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00CF0C2-AC71-4E95-97F6-6765888671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E314D91-0AD5-41CD-86B5-76438849CD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490616-FA1B-4C20-BC80-B5C6A0E6C4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7AC4266-4C6D-421B-8F57-A742E1345D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2AA1977-2C90-4BEB-A280-45DBBB9DAF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23B1C84-32AF-4867-BAF6-32F0467FE7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E5E02EE-2D20-4B2E-8E55-BA6D2F7B0D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105246B-B746-4472-A321-5C78BDDBBD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B753A1D-FF4C-40FC-BCA0-E8E0F485BD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FCCC292-8FFB-4444-8862-FF4949272A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99A2010-C73B-4E02-A59F-7767583F04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94DCB04-F5B2-466D-AF7F-78F83C02CD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29F1495-1EEE-4B71-9203-CCFDE0DC88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966CBA-E27E-4AAD-A79B-25DCF33335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9ADE4B7-4CDC-4179-B9A9-2F2A4E8C9D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408BE33-AE08-404C-9BAC-751DAA7CC7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F21A9BD-87EA-4384-84FE-E3E82E6409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55C630C-052E-4E24-A42D-6B0EBC1ACE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832784B-DC4F-4D70-8EF2-7AB2EA6B42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3088BF0-68BE-4D30-A95B-F8A255C8DA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3ACA79D-326B-4518-B3B1-4475E0129E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45E564F-F0D4-46D3-AFCD-BE2E2D8FB9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5EA31C6-5C01-4353-9F0F-2AE0A645FB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0CEDCC3-2EF2-4E82-B30A-1E737D10B9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4FA6DA-6538-4F94-8F0C-4E0EA775D5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F887311-F513-420A-9E4E-7D2484A51C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10E7791-62D2-49AE-93EB-C1D33AC6C0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01E532A-AC37-416A-8D4D-F80672D9DC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5F4AA57-E341-4D14-84BD-7121618A8E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F9E5AD9-818B-4DD3-866C-952E638E7E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5D012E-144D-4485-AB4E-B39FAD5EFC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6400" cy="18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6400" cy="4464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A9D7C6-DB95-443E-8FEB-344F45A675A7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6400" cy="4464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3600"/>
            <a:ext cx="10076400" cy="10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9C31B2-CCE4-4102-8763-23AED8EAD714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3600"/>
            <a:ext cx="10076400" cy="10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976D4A-2B00-42A0-B1A6-FFEB0E64F551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 flipV="1">
            <a:off x="0" y="-3600"/>
            <a:ext cx="10076400" cy="10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7200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0F01CF-AF85-4EED-BEB1-0681C3EF85FD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 flipV="1">
            <a:off x="0" y="-3600"/>
            <a:ext cx="10076400" cy="10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14"/>
          </p:nvPr>
        </p:nvSpPr>
        <p:spPr>
          <a:xfrm>
            <a:off x="7200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A97230-D338-4928-85A6-5E137C28551D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 flipV="1">
            <a:off x="0" y="-3600"/>
            <a:ext cx="10076400" cy="10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17"/>
          </p:nvPr>
        </p:nvSpPr>
        <p:spPr>
          <a:xfrm>
            <a:off x="7200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572EBA-3AED-48A0-A633-0FFFB0F66B25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 idx="18"/>
          </p:nvPr>
        </p:nvSpPr>
        <p:spPr>
          <a:xfrm>
            <a:off x="540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 flipV="1">
            <a:off x="0" y="-3600"/>
            <a:ext cx="10076400" cy="10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 idx="20"/>
          </p:nvPr>
        </p:nvSpPr>
        <p:spPr>
          <a:xfrm>
            <a:off x="7200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694B19-A1BC-4B1E-A948-697F225DC25C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dt" idx="21"/>
          </p:nvPr>
        </p:nvSpPr>
        <p:spPr>
          <a:xfrm>
            <a:off x="540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649080"/>
            <a:ext cx="9143280" cy="186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6000" spc="-1" strike="noStrike">
                <a:solidFill>
                  <a:srgbClr val="04617b"/>
                </a:solidFill>
                <a:latin typeface="Source Sans Pro Light"/>
              </a:rPr>
              <a:t>虚拟内存（</a:t>
            </a: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VM</a:t>
            </a:r>
            <a:r>
              <a:rPr b="0" lang="zh-CN" sz="6000" spc="-1" strike="noStrike">
                <a:solidFill>
                  <a:srgbClr val="04617b"/>
                </a:solidFill>
                <a:latin typeface="Source Sans Pro Light"/>
              </a:rPr>
              <a:t>）是什么？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6400" cy="11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dbf5f9"/>
                </a:solidFill>
                <a:latin typeface="Source Sans Pro"/>
              </a:rPr>
              <a:t>2023/12/29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04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666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虚拟内存（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virtual memory)</a:t>
            </a: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是什么？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4068360" cy="349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回顾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内存：指令和数据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内存地址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和内存之间加了一层 转换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MMU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4800600" y="1600200"/>
            <a:ext cx="4799880" cy="300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04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为什么要有虚拟内存？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/>
          <p:nvPr/>
        </p:nvSpPr>
        <p:spPr>
          <a:xfrm>
            <a:off x="503280" y="1440000"/>
            <a:ext cx="9018360" cy="349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小系统（比如很多嵌入式）并不需要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主要目的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更好支持多线程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友好简单的内存模型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互相保护和共享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更容易处理内存分块（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fragmentation)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更容易支持存储作为内存的备份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(demand paging)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成本：复杂性和逻辑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/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时间成本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需要专门的硬件和缓存（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TLB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5943600" y="1836000"/>
            <a:ext cx="3885840" cy="309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04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虚拟内存的相关角色 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360" cy="349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模型的一部分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提供机制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底层实施也在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里面，早期有独立的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MMU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芯片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操作系统负责管理和政策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核心代码在这里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多个地址空间（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address space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应用层是透明的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但优秀的程序员会了解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一个进程的多个线程在同一个地址空间里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04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虚拟内存细节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5439240" cy="358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虚拟地址到物理地址的转换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例如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32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位转成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34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位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一页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page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的转换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虚拟内存的控制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页表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page table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会代表转换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内存不存在会通知操作系统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页表切换：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context switch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的一部分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4890600" y="1534680"/>
            <a:ext cx="3900240" cy="280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04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RISC-V </a:t>
            </a: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虚拟内存支持 （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RV32 Sv32)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360" cy="31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88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三种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M, S, 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一个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S-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CSR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satp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一位决定是否用虚拟内存：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转换表的物理地址：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PPN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二级转换表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32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位地址：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12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位，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10+10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位两层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2^10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的表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表的每一个元素是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685800" y="4572000"/>
            <a:ext cx="6872400" cy="108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04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操作系统的主要工作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360" cy="349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维护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page 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切换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page 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内存不够时决定如何分配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内核和进程的内存共享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进程之间的共享和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copy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04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延伸话题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360" cy="349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用虚拟内存来支持文件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I/O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mmap(2)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跨网络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I/O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设备的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MMU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虚拟化下的虚拟内存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2023-11-23T15:07:33Z</dcterms:created>
  <dc:creator/>
  <dc:description/>
  <dc:language>en-US</dc:language>
  <cp:lastModifiedBy/>
  <dcterms:modified xsi:type="dcterms:W3CDTF">2023-12-29T17:30:45Z</dcterms:modified>
  <cp:revision>46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